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1" r:id="rId1"/>
  </p:sldMasterIdLst>
  <p:notesMasterIdLst>
    <p:notesMasterId r:id="rId16"/>
  </p:notesMasterIdLst>
  <p:sldIdLst>
    <p:sldId id="256" r:id="rId2"/>
    <p:sldId id="265" r:id="rId3"/>
    <p:sldId id="257" r:id="rId4"/>
    <p:sldId id="262" r:id="rId5"/>
    <p:sldId id="261" r:id="rId6"/>
    <p:sldId id="312" r:id="rId7"/>
    <p:sldId id="313" r:id="rId8"/>
    <p:sldId id="258" r:id="rId9"/>
    <p:sldId id="264" r:id="rId10"/>
    <p:sldId id="281" r:id="rId11"/>
    <p:sldId id="315" r:id="rId12"/>
    <p:sldId id="273" r:id="rId13"/>
    <p:sldId id="270" r:id="rId14"/>
    <p:sldId id="274" r:id="rId15"/>
  </p:sldIdLst>
  <p:sldSz cx="9144000" cy="5143500" type="screen16x9"/>
  <p:notesSz cx="6858000" cy="9144000"/>
  <p:embeddedFontLst>
    <p:embeddedFont>
      <p:font typeface="Dela Gothic One" panose="020B0604020202020204" charset="-128"/>
      <p:regular r:id="rId17"/>
    </p:embeddedFont>
    <p:embeddedFont>
      <p:font typeface="PT Sans" panose="020B0604020202020204" charset="0"/>
      <p:regular r:id="rId18"/>
      <p:bold r:id="rId19"/>
      <p:italic r:id="rId20"/>
      <p:boldItalic r:id="rId21"/>
    </p:embeddedFont>
    <p:embeddedFont>
      <p:font typeface="Arial Black" panose="020B0A04020102020204" pitchFamily="34" charset="0"/>
      <p:bold r:id="rId22"/>
    </p:embeddedFont>
    <p:embeddedFont>
      <p:font typeface="Anaheim" panose="020B0604020202020204" charset="0"/>
      <p:regular r:id="rId23"/>
    </p:embeddedFon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Bebas Neue" panose="020B0604020202020204" charset="0"/>
      <p:regular r:id="rId28"/>
    </p:embeddedFont>
    <p:embeddedFont>
      <p:font typeface="Bahnschrift" panose="020B0502040204020203" pitchFamily="34" charset="0"/>
      <p:regular r:id="rId29"/>
      <p:bold r:id="rId30"/>
    </p:embeddedFont>
    <p:embeddedFont>
      <p:font typeface="Bahnschrift SemiBold" panose="020B0502040204020203" pitchFamily="34" charset="0"/>
      <p:bold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2880">
          <p15:clr>
            <a:srgbClr val="9AA0A6"/>
          </p15:clr>
        </p15:guide>
        <p15:guide id="2" orient="horz" pos="539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7C0D53C-5129-454F-A0E0-F59DB7362B5B}">
  <a:tblStyle styleId="{67C0D53C-5129-454F-A0E0-F59DB7362B5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02558A62-EE49-4AA7-8A9E-C44AC625B171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103" autoAdjust="0"/>
    <p:restoredTop sz="94660"/>
  </p:normalViewPr>
  <p:slideViewPr>
    <p:cSldViewPr snapToGrid="0">
      <p:cViewPr varScale="1">
        <p:scale>
          <a:sx n="86" d="100"/>
          <a:sy n="86" d="100"/>
        </p:scale>
        <p:origin x="1002" y="84"/>
      </p:cViewPr>
      <p:guideLst>
        <p:guide pos="2880"/>
        <p:guide orient="horz" pos="53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font" Target="fonts/font1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g54dda1946d_4_26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7" name="Google Shape;797;g54dda1946d_4_26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g54dda1946d_4_26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7" name="Google Shape;797;g54dda1946d_4_26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506339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gd5260bdd85_0_2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1" name="Google Shape;611;gd5260bdd85_0_2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54dda1946d_6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8" name="Google Shape;588;g54dda1946d_6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54dda1946d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54dda1946d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d5260bdd85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d5260bdd85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13768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13646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 amt="45000"/>
          </a:blip>
          <a:srcRect l="3218" r="3209"/>
          <a:stretch/>
        </p:blipFill>
        <p:spPr>
          <a:xfrm>
            <a:off x="0" y="2"/>
            <a:ext cx="9144003" cy="5143777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189350" y="1353875"/>
            <a:ext cx="6765300" cy="1746000"/>
          </a:xfrm>
          <a:prstGeom prst="rect">
            <a:avLst/>
          </a:prstGeom>
          <a:solidFill>
            <a:srgbClr val="323838">
              <a:alpha val="63520"/>
            </a:srgbClr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2307600" y="3247750"/>
            <a:ext cx="4528800" cy="47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highlight>
                  <a:schemeClr val="dk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-1615275" y="-1182192"/>
            <a:ext cx="3443400" cy="3443400"/>
            <a:chOff x="-1615275" y="-1182192"/>
            <a:chExt cx="3443400" cy="3443400"/>
          </a:xfrm>
        </p:grpSpPr>
        <p:sp>
          <p:nvSpPr>
            <p:cNvPr id="13" name="Google Shape;13;p2"/>
            <p:cNvSpPr/>
            <p:nvPr/>
          </p:nvSpPr>
          <p:spPr>
            <a:xfrm rot="-8100000" flipH="1">
              <a:off x="-1356438" y="-432481"/>
              <a:ext cx="2925725" cy="1943978"/>
            </a:xfrm>
            <a:prstGeom prst="arc">
              <a:avLst>
                <a:gd name="adj1" fmla="val 11342262"/>
                <a:gd name="adj2" fmla="val 11285289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6024334" flipH="1">
              <a:off x="-1324624" y="-447723"/>
              <a:ext cx="2885149" cy="1916966"/>
            </a:xfrm>
            <a:prstGeom prst="arc">
              <a:avLst>
                <a:gd name="adj1" fmla="val 8981573"/>
                <a:gd name="adj2" fmla="val 8902509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5400000" flipH="1">
              <a:off x="1243974" y="982600"/>
              <a:ext cx="189300" cy="1893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oogle Shape;243;p25"/>
          <p:cNvPicPr preferRelativeResize="0"/>
          <p:nvPr/>
        </p:nvPicPr>
        <p:blipFill rotWithShape="1">
          <a:blip r:embed="rId2">
            <a:alphaModFix amt="40000"/>
          </a:blip>
          <a:srcRect l="5091" t="5006" r="11582" b="29381"/>
          <a:stretch/>
        </p:blipFill>
        <p:spPr>
          <a:xfrm flipH="1">
            <a:off x="0" y="0"/>
            <a:ext cx="9144003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2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5" name="Google Shape;245;p25"/>
          <p:cNvSpPr txBox="1">
            <a:spLocks noGrp="1"/>
          </p:cNvSpPr>
          <p:nvPr>
            <p:ph type="subTitle" idx="1"/>
          </p:nvPr>
        </p:nvSpPr>
        <p:spPr>
          <a:xfrm>
            <a:off x="937625" y="3072625"/>
            <a:ext cx="2175300" cy="79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6" name="Google Shape;246;p25"/>
          <p:cNvSpPr txBox="1">
            <a:spLocks noGrp="1"/>
          </p:cNvSpPr>
          <p:nvPr>
            <p:ph type="subTitle" idx="2"/>
          </p:nvPr>
        </p:nvSpPr>
        <p:spPr>
          <a:xfrm>
            <a:off x="3484347" y="3072625"/>
            <a:ext cx="2175300" cy="79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7" name="Google Shape;247;p25"/>
          <p:cNvSpPr txBox="1">
            <a:spLocks noGrp="1"/>
          </p:cNvSpPr>
          <p:nvPr>
            <p:ph type="subTitle" idx="3"/>
          </p:nvPr>
        </p:nvSpPr>
        <p:spPr>
          <a:xfrm>
            <a:off x="6031075" y="3072625"/>
            <a:ext cx="2175300" cy="79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8" name="Google Shape;248;p25"/>
          <p:cNvSpPr txBox="1">
            <a:spLocks noGrp="1"/>
          </p:cNvSpPr>
          <p:nvPr>
            <p:ph type="subTitle" idx="4"/>
          </p:nvPr>
        </p:nvSpPr>
        <p:spPr>
          <a:xfrm>
            <a:off x="937625" y="2618049"/>
            <a:ext cx="21753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49" name="Google Shape;249;p25"/>
          <p:cNvSpPr txBox="1">
            <a:spLocks noGrp="1"/>
          </p:cNvSpPr>
          <p:nvPr>
            <p:ph type="subTitle" idx="5"/>
          </p:nvPr>
        </p:nvSpPr>
        <p:spPr>
          <a:xfrm>
            <a:off x="3484350" y="2618049"/>
            <a:ext cx="21753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50" name="Google Shape;250;p25"/>
          <p:cNvSpPr txBox="1">
            <a:spLocks noGrp="1"/>
          </p:cNvSpPr>
          <p:nvPr>
            <p:ph type="subTitle" idx="6"/>
          </p:nvPr>
        </p:nvSpPr>
        <p:spPr>
          <a:xfrm>
            <a:off x="6031075" y="2618049"/>
            <a:ext cx="21753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251" name="Google Shape;251;p25"/>
          <p:cNvGrpSpPr/>
          <p:nvPr/>
        </p:nvGrpSpPr>
        <p:grpSpPr>
          <a:xfrm rot="-2307294" flipH="1">
            <a:off x="-2054211" y="-2151804"/>
            <a:ext cx="3886210" cy="3567609"/>
            <a:chOff x="2731770" y="-1577526"/>
            <a:chExt cx="3886200" cy="3567600"/>
          </a:xfrm>
        </p:grpSpPr>
        <p:sp>
          <p:nvSpPr>
            <p:cNvPr id="252" name="Google Shape;252;p25"/>
            <p:cNvSpPr/>
            <p:nvPr/>
          </p:nvSpPr>
          <p:spPr>
            <a:xfrm rot="-1981552" flipH="1">
              <a:off x="3056298" y="-869099"/>
              <a:ext cx="3237143" cy="2150746"/>
            </a:xfrm>
            <a:prstGeom prst="arc">
              <a:avLst>
                <a:gd name="adj1" fmla="val 11945826"/>
                <a:gd name="adj2" fmla="val 11285289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25"/>
            <p:cNvSpPr/>
            <p:nvPr/>
          </p:nvSpPr>
          <p:spPr>
            <a:xfrm rot="94347" flipH="1">
              <a:off x="3107190" y="-835195"/>
              <a:ext cx="3192302" cy="2120907"/>
            </a:xfrm>
            <a:prstGeom prst="arc">
              <a:avLst>
                <a:gd name="adj1" fmla="val 8981573"/>
                <a:gd name="adj2" fmla="val 8959879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25"/>
            <p:cNvSpPr/>
            <p:nvPr/>
          </p:nvSpPr>
          <p:spPr>
            <a:xfrm rot="-10080848" flipH="1">
              <a:off x="3533781" y="-402721"/>
              <a:ext cx="209467" cy="209467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5" name="Google Shape;255;p25"/>
          <p:cNvGrpSpPr/>
          <p:nvPr/>
        </p:nvGrpSpPr>
        <p:grpSpPr>
          <a:xfrm rot="-2307294" flipH="1">
            <a:off x="5381914" y="4125171"/>
            <a:ext cx="3886210" cy="3567609"/>
            <a:chOff x="2731770" y="-1577526"/>
            <a:chExt cx="3886200" cy="3567600"/>
          </a:xfrm>
        </p:grpSpPr>
        <p:sp>
          <p:nvSpPr>
            <p:cNvPr id="256" name="Google Shape;256;p25"/>
            <p:cNvSpPr/>
            <p:nvPr/>
          </p:nvSpPr>
          <p:spPr>
            <a:xfrm rot="-1981552" flipH="1">
              <a:off x="3056298" y="-869099"/>
              <a:ext cx="3237143" cy="2150746"/>
            </a:xfrm>
            <a:prstGeom prst="arc">
              <a:avLst>
                <a:gd name="adj1" fmla="val 11945826"/>
                <a:gd name="adj2" fmla="val 11285289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25"/>
            <p:cNvSpPr/>
            <p:nvPr/>
          </p:nvSpPr>
          <p:spPr>
            <a:xfrm rot="94347" flipH="1">
              <a:off x="3107190" y="-835195"/>
              <a:ext cx="3192302" cy="2120907"/>
            </a:xfrm>
            <a:prstGeom prst="arc">
              <a:avLst>
                <a:gd name="adj1" fmla="val 8981573"/>
                <a:gd name="adj2" fmla="val 8959879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25"/>
            <p:cNvSpPr/>
            <p:nvPr/>
          </p:nvSpPr>
          <p:spPr>
            <a:xfrm rot="-10080848" flipH="1">
              <a:off x="3533781" y="-402721"/>
              <a:ext cx="209467" cy="209467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p26"/>
          <p:cNvPicPr preferRelativeResize="0"/>
          <p:nvPr/>
        </p:nvPicPr>
        <p:blipFill rotWithShape="1">
          <a:blip r:embed="rId2">
            <a:alphaModFix amt="40000"/>
          </a:blip>
          <a:srcRect l="5091" t="5006" r="11582" b="29381"/>
          <a:stretch/>
        </p:blipFill>
        <p:spPr>
          <a:xfrm rot="10800000" flipH="1">
            <a:off x="0" y="0"/>
            <a:ext cx="9144003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2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2" name="Google Shape;262;p26"/>
          <p:cNvSpPr txBox="1">
            <a:spLocks noGrp="1"/>
          </p:cNvSpPr>
          <p:nvPr>
            <p:ph type="subTitle" idx="1"/>
          </p:nvPr>
        </p:nvSpPr>
        <p:spPr>
          <a:xfrm>
            <a:off x="2423991" y="1957125"/>
            <a:ext cx="20433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3" name="Google Shape;263;p26"/>
          <p:cNvSpPr txBox="1">
            <a:spLocks noGrp="1"/>
          </p:cNvSpPr>
          <p:nvPr>
            <p:ph type="subTitle" idx="2"/>
          </p:nvPr>
        </p:nvSpPr>
        <p:spPr>
          <a:xfrm>
            <a:off x="6055248" y="1957125"/>
            <a:ext cx="20433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4" name="Google Shape;264;p26"/>
          <p:cNvSpPr txBox="1">
            <a:spLocks noGrp="1"/>
          </p:cNvSpPr>
          <p:nvPr>
            <p:ph type="subTitle" idx="3"/>
          </p:nvPr>
        </p:nvSpPr>
        <p:spPr>
          <a:xfrm>
            <a:off x="2423991" y="3390525"/>
            <a:ext cx="20433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5" name="Google Shape;265;p26"/>
          <p:cNvSpPr txBox="1">
            <a:spLocks noGrp="1"/>
          </p:cNvSpPr>
          <p:nvPr>
            <p:ph type="subTitle" idx="4"/>
          </p:nvPr>
        </p:nvSpPr>
        <p:spPr>
          <a:xfrm>
            <a:off x="6055248" y="3390525"/>
            <a:ext cx="20433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6" name="Google Shape;266;p26"/>
          <p:cNvSpPr txBox="1">
            <a:spLocks noGrp="1"/>
          </p:cNvSpPr>
          <p:nvPr>
            <p:ph type="subTitle" idx="5"/>
          </p:nvPr>
        </p:nvSpPr>
        <p:spPr>
          <a:xfrm>
            <a:off x="2423991" y="1673525"/>
            <a:ext cx="20433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67" name="Google Shape;267;p26"/>
          <p:cNvSpPr txBox="1">
            <a:spLocks noGrp="1"/>
          </p:cNvSpPr>
          <p:nvPr>
            <p:ph type="subTitle" idx="6"/>
          </p:nvPr>
        </p:nvSpPr>
        <p:spPr>
          <a:xfrm>
            <a:off x="2423991" y="3107000"/>
            <a:ext cx="20433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68" name="Google Shape;268;p26"/>
          <p:cNvSpPr txBox="1">
            <a:spLocks noGrp="1"/>
          </p:cNvSpPr>
          <p:nvPr>
            <p:ph type="subTitle" idx="7"/>
          </p:nvPr>
        </p:nvSpPr>
        <p:spPr>
          <a:xfrm>
            <a:off x="6055244" y="1673525"/>
            <a:ext cx="20433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69" name="Google Shape;269;p26"/>
          <p:cNvSpPr txBox="1">
            <a:spLocks noGrp="1"/>
          </p:cNvSpPr>
          <p:nvPr>
            <p:ph type="subTitle" idx="8"/>
          </p:nvPr>
        </p:nvSpPr>
        <p:spPr>
          <a:xfrm>
            <a:off x="6055244" y="3107000"/>
            <a:ext cx="20433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270" name="Google Shape;270;p26"/>
          <p:cNvGrpSpPr/>
          <p:nvPr/>
        </p:nvGrpSpPr>
        <p:grpSpPr>
          <a:xfrm rot="-2307294" flipH="1">
            <a:off x="5518164" y="4023221"/>
            <a:ext cx="3886210" cy="3567609"/>
            <a:chOff x="2731770" y="-1577526"/>
            <a:chExt cx="3886200" cy="3567600"/>
          </a:xfrm>
        </p:grpSpPr>
        <p:sp>
          <p:nvSpPr>
            <p:cNvPr id="271" name="Google Shape;271;p26"/>
            <p:cNvSpPr/>
            <p:nvPr/>
          </p:nvSpPr>
          <p:spPr>
            <a:xfrm rot="-1981552" flipH="1">
              <a:off x="3056298" y="-869099"/>
              <a:ext cx="3237143" cy="2150746"/>
            </a:xfrm>
            <a:prstGeom prst="arc">
              <a:avLst>
                <a:gd name="adj1" fmla="val 11945826"/>
                <a:gd name="adj2" fmla="val 11285289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26"/>
            <p:cNvSpPr/>
            <p:nvPr/>
          </p:nvSpPr>
          <p:spPr>
            <a:xfrm rot="94347" flipH="1">
              <a:off x="3107190" y="-835195"/>
              <a:ext cx="3192302" cy="2120907"/>
            </a:xfrm>
            <a:prstGeom prst="arc">
              <a:avLst>
                <a:gd name="adj1" fmla="val 8981573"/>
                <a:gd name="adj2" fmla="val 8959879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26"/>
            <p:cNvSpPr/>
            <p:nvPr/>
          </p:nvSpPr>
          <p:spPr>
            <a:xfrm rot="-10080848" flipH="1">
              <a:off x="3533781" y="-402721"/>
              <a:ext cx="209467" cy="209467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4" name="Google Shape;274;p26"/>
          <p:cNvGrpSpPr/>
          <p:nvPr/>
        </p:nvGrpSpPr>
        <p:grpSpPr>
          <a:xfrm rot="-2307351" flipH="1">
            <a:off x="-2857781" y="237924"/>
            <a:ext cx="3836138" cy="3521643"/>
            <a:chOff x="2731770" y="-1577526"/>
            <a:chExt cx="3886200" cy="3567600"/>
          </a:xfrm>
        </p:grpSpPr>
        <p:sp>
          <p:nvSpPr>
            <p:cNvPr id="275" name="Google Shape;275;p26"/>
            <p:cNvSpPr/>
            <p:nvPr/>
          </p:nvSpPr>
          <p:spPr>
            <a:xfrm rot="-1981552" flipH="1">
              <a:off x="3056298" y="-869099"/>
              <a:ext cx="3237143" cy="2150746"/>
            </a:xfrm>
            <a:prstGeom prst="arc">
              <a:avLst>
                <a:gd name="adj1" fmla="val 11945826"/>
                <a:gd name="adj2" fmla="val 11285289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26"/>
            <p:cNvSpPr/>
            <p:nvPr/>
          </p:nvSpPr>
          <p:spPr>
            <a:xfrm rot="94347" flipH="1">
              <a:off x="3107190" y="-835195"/>
              <a:ext cx="3192302" cy="2120907"/>
            </a:xfrm>
            <a:prstGeom prst="arc">
              <a:avLst>
                <a:gd name="adj1" fmla="val 8981573"/>
                <a:gd name="adj2" fmla="val 8959879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26"/>
            <p:cNvSpPr/>
            <p:nvPr/>
          </p:nvSpPr>
          <p:spPr>
            <a:xfrm rot="-10080848" flipH="1">
              <a:off x="3533781" y="-402721"/>
              <a:ext cx="209467" cy="209467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CUSTOM_8_1"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8" name="Google Shape;318;p29"/>
          <p:cNvPicPr preferRelativeResize="0"/>
          <p:nvPr/>
        </p:nvPicPr>
        <p:blipFill rotWithShape="1">
          <a:blip r:embed="rId2">
            <a:alphaModFix amt="30000"/>
          </a:blip>
          <a:srcRect t="7825" b="7842"/>
          <a:stretch/>
        </p:blipFill>
        <p:spPr>
          <a:xfrm flipH="1"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29"/>
          <p:cNvSpPr txBox="1">
            <a:spLocks noGrp="1"/>
          </p:cNvSpPr>
          <p:nvPr>
            <p:ph type="title" hasCustomPrompt="1"/>
          </p:nvPr>
        </p:nvSpPr>
        <p:spPr>
          <a:xfrm>
            <a:off x="1156488" y="1962150"/>
            <a:ext cx="1398900" cy="40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27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20" name="Google Shape;320;p29"/>
          <p:cNvSpPr txBox="1">
            <a:spLocks noGrp="1"/>
          </p:cNvSpPr>
          <p:nvPr>
            <p:ph type="subTitle" idx="1"/>
          </p:nvPr>
        </p:nvSpPr>
        <p:spPr>
          <a:xfrm>
            <a:off x="720000" y="3629175"/>
            <a:ext cx="2271900" cy="79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321" name="Google Shape;321;p29"/>
          <p:cNvSpPr txBox="1">
            <a:spLocks noGrp="1"/>
          </p:cNvSpPr>
          <p:nvPr>
            <p:ph type="subTitle" idx="2"/>
          </p:nvPr>
        </p:nvSpPr>
        <p:spPr>
          <a:xfrm>
            <a:off x="719988" y="3197100"/>
            <a:ext cx="2271900" cy="44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22" name="Google Shape;322;p29"/>
          <p:cNvSpPr txBox="1">
            <a:spLocks noGrp="1"/>
          </p:cNvSpPr>
          <p:nvPr>
            <p:ph type="title" idx="3" hasCustomPrompt="1"/>
          </p:nvPr>
        </p:nvSpPr>
        <p:spPr>
          <a:xfrm>
            <a:off x="3801217" y="1962150"/>
            <a:ext cx="1397700" cy="40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27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23" name="Google Shape;323;p29"/>
          <p:cNvSpPr txBox="1">
            <a:spLocks noGrp="1"/>
          </p:cNvSpPr>
          <p:nvPr>
            <p:ph type="subTitle" idx="4"/>
          </p:nvPr>
        </p:nvSpPr>
        <p:spPr>
          <a:xfrm>
            <a:off x="3364127" y="3629175"/>
            <a:ext cx="2271900" cy="79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324" name="Google Shape;324;p29"/>
          <p:cNvSpPr txBox="1">
            <a:spLocks noGrp="1"/>
          </p:cNvSpPr>
          <p:nvPr>
            <p:ph type="subTitle" idx="5"/>
          </p:nvPr>
        </p:nvSpPr>
        <p:spPr>
          <a:xfrm>
            <a:off x="3364117" y="3197100"/>
            <a:ext cx="2271900" cy="44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25" name="Google Shape;325;p29"/>
          <p:cNvSpPr txBox="1">
            <a:spLocks noGrp="1"/>
          </p:cNvSpPr>
          <p:nvPr>
            <p:ph type="title" idx="6" hasCustomPrompt="1"/>
          </p:nvPr>
        </p:nvSpPr>
        <p:spPr>
          <a:xfrm>
            <a:off x="6445346" y="1962150"/>
            <a:ext cx="1397700" cy="40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27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26" name="Google Shape;326;p29"/>
          <p:cNvSpPr txBox="1">
            <a:spLocks noGrp="1"/>
          </p:cNvSpPr>
          <p:nvPr>
            <p:ph type="subTitle" idx="7"/>
          </p:nvPr>
        </p:nvSpPr>
        <p:spPr>
          <a:xfrm>
            <a:off x="6008246" y="3629175"/>
            <a:ext cx="2271900" cy="75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327" name="Google Shape;327;p29"/>
          <p:cNvSpPr txBox="1">
            <a:spLocks noGrp="1"/>
          </p:cNvSpPr>
          <p:nvPr>
            <p:ph type="subTitle" idx="8"/>
          </p:nvPr>
        </p:nvSpPr>
        <p:spPr>
          <a:xfrm>
            <a:off x="6082110" y="3629175"/>
            <a:ext cx="2267700" cy="79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28" name="Google Shape;328;p29"/>
          <p:cNvSpPr txBox="1">
            <a:spLocks noGrp="1"/>
          </p:cNvSpPr>
          <p:nvPr>
            <p:ph type="title" idx="9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329" name="Google Shape;329;p29"/>
          <p:cNvGrpSpPr/>
          <p:nvPr/>
        </p:nvGrpSpPr>
        <p:grpSpPr>
          <a:xfrm rot="288074" flipH="1">
            <a:off x="-2638327" y="3552333"/>
            <a:ext cx="3886235" cy="3567632"/>
            <a:chOff x="2731770" y="-1577526"/>
            <a:chExt cx="3886200" cy="3567600"/>
          </a:xfrm>
        </p:grpSpPr>
        <p:sp>
          <p:nvSpPr>
            <p:cNvPr id="330" name="Google Shape;330;p29"/>
            <p:cNvSpPr/>
            <p:nvPr/>
          </p:nvSpPr>
          <p:spPr>
            <a:xfrm rot="-1981552" flipH="1">
              <a:off x="3056298" y="-869099"/>
              <a:ext cx="3237143" cy="2150746"/>
            </a:xfrm>
            <a:prstGeom prst="arc">
              <a:avLst>
                <a:gd name="adj1" fmla="val 11945826"/>
                <a:gd name="adj2" fmla="val 11285289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29"/>
            <p:cNvSpPr/>
            <p:nvPr/>
          </p:nvSpPr>
          <p:spPr>
            <a:xfrm rot="94347" flipH="1">
              <a:off x="3107190" y="-835195"/>
              <a:ext cx="3192302" cy="2120907"/>
            </a:xfrm>
            <a:prstGeom prst="arc">
              <a:avLst>
                <a:gd name="adj1" fmla="val 8981573"/>
                <a:gd name="adj2" fmla="val 8959879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29"/>
            <p:cNvSpPr/>
            <p:nvPr/>
          </p:nvSpPr>
          <p:spPr>
            <a:xfrm rot="-10080848" flipH="1">
              <a:off x="3533781" y="-402721"/>
              <a:ext cx="209467" cy="209467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3" name="Google Shape;333;p29"/>
          <p:cNvGrpSpPr/>
          <p:nvPr/>
        </p:nvGrpSpPr>
        <p:grpSpPr>
          <a:xfrm rot="-10041298" flipH="1">
            <a:off x="8006051" y="71079"/>
            <a:ext cx="3886021" cy="3567435"/>
            <a:chOff x="2731770" y="-1577526"/>
            <a:chExt cx="3886200" cy="3567600"/>
          </a:xfrm>
        </p:grpSpPr>
        <p:sp>
          <p:nvSpPr>
            <p:cNvPr id="334" name="Google Shape;334;p29"/>
            <p:cNvSpPr/>
            <p:nvPr/>
          </p:nvSpPr>
          <p:spPr>
            <a:xfrm rot="-1981552" flipH="1">
              <a:off x="3056298" y="-869099"/>
              <a:ext cx="3237143" cy="2150746"/>
            </a:xfrm>
            <a:prstGeom prst="arc">
              <a:avLst>
                <a:gd name="adj1" fmla="val 11945826"/>
                <a:gd name="adj2" fmla="val 11285289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29"/>
            <p:cNvSpPr/>
            <p:nvPr/>
          </p:nvSpPr>
          <p:spPr>
            <a:xfrm rot="94347" flipH="1">
              <a:off x="3107190" y="-835195"/>
              <a:ext cx="3192302" cy="2120907"/>
            </a:xfrm>
            <a:prstGeom prst="arc">
              <a:avLst>
                <a:gd name="adj1" fmla="val 8981573"/>
                <a:gd name="adj2" fmla="val 8959879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29"/>
            <p:cNvSpPr/>
            <p:nvPr/>
          </p:nvSpPr>
          <p:spPr>
            <a:xfrm rot="-10080848" flipH="1">
              <a:off x="3533781" y="-402721"/>
              <a:ext cx="209467" cy="209467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7" name="Google Shape;337;p29"/>
          <p:cNvSpPr txBox="1">
            <a:spLocks noGrp="1"/>
          </p:cNvSpPr>
          <p:nvPr>
            <p:ph type="subTitle" idx="13"/>
          </p:nvPr>
        </p:nvSpPr>
        <p:spPr>
          <a:xfrm>
            <a:off x="6079992" y="3197100"/>
            <a:ext cx="2271900" cy="44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2" name="Google Shape;352;p31"/>
          <p:cNvPicPr preferRelativeResize="0"/>
          <p:nvPr/>
        </p:nvPicPr>
        <p:blipFill rotWithShape="1">
          <a:blip r:embed="rId2">
            <a:alphaModFix amt="40000"/>
          </a:blip>
          <a:srcRect l="12765" t="30765" r="3908" b="3621"/>
          <a:stretch/>
        </p:blipFill>
        <p:spPr>
          <a:xfrm rot="10800000" flipH="1">
            <a:off x="0" y="0"/>
            <a:ext cx="9144003" cy="514349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3" name="Google Shape;353;p31"/>
          <p:cNvGrpSpPr/>
          <p:nvPr/>
        </p:nvGrpSpPr>
        <p:grpSpPr>
          <a:xfrm rot="-4026412" flipH="1">
            <a:off x="6861393" y="3765975"/>
            <a:ext cx="3886065" cy="3567476"/>
            <a:chOff x="2731770" y="-1577526"/>
            <a:chExt cx="3886200" cy="3567600"/>
          </a:xfrm>
        </p:grpSpPr>
        <p:sp>
          <p:nvSpPr>
            <p:cNvPr id="354" name="Google Shape;354;p31"/>
            <p:cNvSpPr/>
            <p:nvPr/>
          </p:nvSpPr>
          <p:spPr>
            <a:xfrm rot="-1981552" flipH="1">
              <a:off x="3056298" y="-869099"/>
              <a:ext cx="3237143" cy="2150746"/>
            </a:xfrm>
            <a:prstGeom prst="arc">
              <a:avLst>
                <a:gd name="adj1" fmla="val 11945826"/>
                <a:gd name="adj2" fmla="val 11285289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31"/>
            <p:cNvSpPr/>
            <p:nvPr/>
          </p:nvSpPr>
          <p:spPr>
            <a:xfrm rot="94347" flipH="1">
              <a:off x="3107190" y="-835195"/>
              <a:ext cx="3192302" cy="2120907"/>
            </a:xfrm>
            <a:prstGeom prst="arc">
              <a:avLst>
                <a:gd name="adj1" fmla="val 8981573"/>
                <a:gd name="adj2" fmla="val 8959879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31"/>
            <p:cNvSpPr/>
            <p:nvPr/>
          </p:nvSpPr>
          <p:spPr>
            <a:xfrm rot="-10080848" flipH="1">
              <a:off x="3533781" y="-402721"/>
              <a:ext cx="209467" cy="209467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7" name="Google Shape;357;p31"/>
          <p:cNvGrpSpPr/>
          <p:nvPr/>
        </p:nvGrpSpPr>
        <p:grpSpPr>
          <a:xfrm rot="-2307351" flipH="1">
            <a:off x="-2857781" y="237924"/>
            <a:ext cx="3836138" cy="3521643"/>
            <a:chOff x="2731770" y="-1577526"/>
            <a:chExt cx="3886200" cy="3567600"/>
          </a:xfrm>
        </p:grpSpPr>
        <p:sp>
          <p:nvSpPr>
            <p:cNvPr id="358" name="Google Shape;358;p31"/>
            <p:cNvSpPr/>
            <p:nvPr/>
          </p:nvSpPr>
          <p:spPr>
            <a:xfrm rot="-1981552" flipH="1">
              <a:off x="3056298" y="-869099"/>
              <a:ext cx="3237143" cy="2150746"/>
            </a:xfrm>
            <a:prstGeom prst="arc">
              <a:avLst>
                <a:gd name="adj1" fmla="val 11945826"/>
                <a:gd name="adj2" fmla="val 11285289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31"/>
            <p:cNvSpPr/>
            <p:nvPr/>
          </p:nvSpPr>
          <p:spPr>
            <a:xfrm rot="94347" flipH="1">
              <a:off x="3107190" y="-835195"/>
              <a:ext cx="3192302" cy="2120907"/>
            </a:xfrm>
            <a:prstGeom prst="arc">
              <a:avLst>
                <a:gd name="adj1" fmla="val 8981573"/>
                <a:gd name="adj2" fmla="val 8959879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31"/>
            <p:cNvSpPr/>
            <p:nvPr/>
          </p:nvSpPr>
          <p:spPr>
            <a:xfrm rot="-10080848" flipH="1">
              <a:off x="3533781" y="-402721"/>
              <a:ext cx="209467" cy="209467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2" name="Google Shape;362;p32"/>
          <p:cNvPicPr preferRelativeResize="0"/>
          <p:nvPr/>
        </p:nvPicPr>
        <p:blipFill rotWithShape="1">
          <a:blip r:embed="rId2">
            <a:alphaModFix amt="50000"/>
          </a:blip>
          <a:srcRect t="4996" r="17012" b="20315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3" name="Google Shape;363;p32"/>
          <p:cNvGrpSpPr/>
          <p:nvPr/>
        </p:nvGrpSpPr>
        <p:grpSpPr>
          <a:xfrm rot="-2307294" flipH="1">
            <a:off x="-1382274" y="3964396"/>
            <a:ext cx="3886210" cy="3567609"/>
            <a:chOff x="2731770" y="-1577526"/>
            <a:chExt cx="3886200" cy="3567600"/>
          </a:xfrm>
        </p:grpSpPr>
        <p:sp>
          <p:nvSpPr>
            <p:cNvPr id="364" name="Google Shape;364;p32"/>
            <p:cNvSpPr/>
            <p:nvPr/>
          </p:nvSpPr>
          <p:spPr>
            <a:xfrm rot="-1981552" flipH="1">
              <a:off x="3056298" y="-869099"/>
              <a:ext cx="3237143" cy="2150746"/>
            </a:xfrm>
            <a:prstGeom prst="arc">
              <a:avLst>
                <a:gd name="adj1" fmla="val 11945826"/>
                <a:gd name="adj2" fmla="val 11285289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32"/>
            <p:cNvSpPr/>
            <p:nvPr/>
          </p:nvSpPr>
          <p:spPr>
            <a:xfrm rot="94347" flipH="1">
              <a:off x="3107190" y="-835195"/>
              <a:ext cx="3192302" cy="2120907"/>
            </a:xfrm>
            <a:prstGeom prst="arc">
              <a:avLst>
                <a:gd name="adj1" fmla="val 8981573"/>
                <a:gd name="adj2" fmla="val 8959879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32"/>
            <p:cNvSpPr/>
            <p:nvPr/>
          </p:nvSpPr>
          <p:spPr>
            <a:xfrm rot="-10080848" flipH="1">
              <a:off x="3533781" y="-402721"/>
              <a:ext cx="209467" cy="209467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7" name="Google Shape;367;p32"/>
          <p:cNvGrpSpPr/>
          <p:nvPr/>
        </p:nvGrpSpPr>
        <p:grpSpPr>
          <a:xfrm rot="8100000" flipH="1">
            <a:off x="5847163" y="-2369698"/>
            <a:ext cx="3886163" cy="3567566"/>
            <a:chOff x="2731770" y="-1577526"/>
            <a:chExt cx="3886200" cy="3567600"/>
          </a:xfrm>
        </p:grpSpPr>
        <p:sp>
          <p:nvSpPr>
            <p:cNvPr id="368" name="Google Shape;368;p32"/>
            <p:cNvSpPr/>
            <p:nvPr/>
          </p:nvSpPr>
          <p:spPr>
            <a:xfrm rot="-1981552" flipH="1">
              <a:off x="3056298" y="-869099"/>
              <a:ext cx="3237143" cy="2150746"/>
            </a:xfrm>
            <a:prstGeom prst="arc">
              <a:avLst>
                <a:gd name="adj1" fmla="val 11945826"/>
                <a:gd name="adj2" fmla="val 11285289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32"/>
            <p:cNvSpPr/>
            <p:nvPr/>
          </p:nvSpPr>
          <p:spPr>
            <a:xfrm rot="94347" flipH="1">
              <a:off x="3107190" y="-835195"/>
              <a:ext cx="3192302" cy="2120907"/>
            </a:xfrm>
            <a:prstGeom prst="arc">
              <a:avLst>
                <a:gd name="adj1" fmla="val 8981573"/>
                <a:gd name="adj2" fmla="val 8959879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32"/>
            <p:cNvSpPr/>
            <p:nvPr/>
          </p:nvSpPr>
          <p:spPr>
            <a:xfrm rot="-10080848" flipH="1">
              <a:off x="3533781" y="-402721"/>
              <a:ext cx="209467" cy="209467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4"/>
          <p:cNvPicPr preferRelativeResize="0"/>
          <p:nvPr/>
        </p:nvPicPr>
        <p:blipFill rotWithShape="1">
          <a:blip r:embed="rId2">
            <a:alphaModFix amt="45000"/>
          </a:blip>
          <a:srcRect l="32615" t="10365" r="2102" b="38194"/>
          <a:stretch/>
        </p:blipFill>
        <p:spPr>
          <a:xfrm rot="10800000" flipH="1">
            <a:off x="-21500" y="-12426"/>
            <a:ext cx="9184323" cy="516987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body" idx="1"/>
          </p:nvPr>
        </p:nvSpPr>
        <p:spPr>
          <a:xfrm>
            <a:off x="720000" y="1082351"/>
            <a:ext cx="7704000" cy="40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>
                <a:solidFill>
                  <a:schemeClr val="lt1"/>
                </a:solidFill>
                <a:highlight>
                  <a:schemeClr val="dk1"/>
                </a:highlight>
              </a:defRPr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33" name="Google Shape;33;p4"/>
          <p:cNvGrpSpPr/>
          <p:nvPr/>
        </p:nvGrpSpPr>
        <p:grpSpPr>
          <a:xfrm rot="-2307294" flipH="1">
            <a:off x="-130161" y="4191846"/>
            <a:ext cx="3886210" cy="3567609"/>
            <a:chOff x="2731770" y="-1577526"/>
            <a:chExt cx="3886200" cy="3567600"/>
          </a:xfrm>
        </p:grpSpPr>
        <p:sp>
          <p:nvSpPr>
            <p:cNvPr id="34" name="Google Shape;34;p4"/>
            <p:cNvSpPr/>
            <p:nvPr/>
          </p:nvSpPr>
          <p:spPr>
            <a:xfrm rot="-1981552" flipH="1">
              <a:off x="3056298" y="-869099"/>
              <a:ext cx="3237143" cy="2150746"/>
            </a:xfrm>
            <a:prstGeom prst="arc">
              <a:avLst>
                <a:gd name="adj1" fmla="val 11945826"/>
                <a:gd name="adj2" fmla="val 11285289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4"/>
            <p:cNvSpPr/>
            <p:nvPr/>
          </p:nvSpPr>
          <p:spPr>
            <a:xfrm rot="94347" flipH="1">
              <a:off x="3107190" y="-835195"/>
              <a:ext cx="3192302" cy="2120907"/>
            </a:xfrm>
            <a:prstGeom prst="arc">
              <a:avLst>
                <a:gd name="adj1" fmla="val 8981573"/>
                <a:gd name="adj2" fmla="val 8959879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4"/>
            <p:cNvSpPr/>
            <p:nvPr/>
          </p:nvSpPr>
          <p:spPr>
            <a:xfrm rot="-10080848" flipH="1">
              <a:off x="3533781" y="-402721"/>
              <a:ext cx="209467" cy="209467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7"/>
          <p:cNvPicPr preferRelativeResize="0"/>
          <p:nvPr/>
        </p:nvPicPr>
        <p:blipFill rotWithShape="1">
          <a:blip r:embed="rId2">
            <a:alphaModFix amt="30000"/>
          </a:blip>
          <a:srcRect t="7825" b="7842"/>
          <a:stretch/>
        </p:blipFill>
        <p:spPr>
          <a:xfrm rot="10800000"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7"/>
          <p:cNvSpPr txBox="1">
            <a:spLocks noGrp="1"/>
          </p:cNvSpPr>
          <p:nvPr>
            <p:ph type="subTitle" idx="1"/>
          </p:nvPr>
        </p:nvSpPr>
        <p:spPr>
          <a:xfrm>
            <a:off x="1170006" y="1685500"/>
            <a:ext cx="3997200" cy="229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62" name="Google Shape;62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63" name="Google Shape;63;p7"/>
          <p:cNvGrpSpPr/>
          <p:nvPr/>
        </p:nvGrpSpPr>
        <p:grpSpPr>
          <a:xfrm rot="-5974830">
            <a:off x="-2160956" y="-1894424"/>
            <a:ext cx="3731982" cy="3602557"/>
            <a:chOff x="-3043098" y="69173"/>
            <a:chExt cx="4143600" cy="3999900"/>
          </a:xfrm>
        </p:grpSpPr>
        <p:sp>
          <p:nvSpPr>
            <p:cNvPr id="64" name="Google Shape;64;p7"/>
            <p:cNvSpPr/>
            <p:nvPr/>
          </p:nvSpPr>
          <p:spPr>
            <a:xfrm rot="-8787548" flipH="1">
              <a:off x="-2696810" y="958478"/>
              <a:ext cx="3451024" cy="2292971"/>
            </a:xfrm>
            <a:prstGeom prst="arc">
              <a:avLst>
                <a:gd name="adj1" fmla="val 11945826"/>
                <a:gd name="adj2" fmla="val 1188237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rot="-6711686" flipH="1">
              <a:off x="-2666377" y="938517"/>
              <a:ext cx="3403129" cy="2261213"/>
            </a:xfrm>
            <a:prstGeom prst="arc">
              <a:avLst>
                <a:gd name="adj1" fmla="val 8981573"/>
                <a:gd name="adj2" fmla="val 8908043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7"/>
            <p:cNvSpPr/>
            <p:nvPr/>
          </p:nvSpPr>
          <p:spPr>
            <a:xfrm rot="4715965" flipH="1">
              <a:off x="467539" y="2326281"/>
              <a:ext cx="223102" cy="223102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" name="Google Shape;67;p7"/>
          <p:cNvGrpSpPr/>
          <p:nvPr/>
        </p:nvGrpSpPr>
        <p:grpSpPr>
          <a:xfrm rot="-5974830">
            <a:off x="6744919" y="3496726"/>
            <a:ext cx="3731982" cy="3602557"/>
            <a:chOff x="-3043098" y="69173"/>
            <a:chExt cx="4143600" cy="3999900"/>
          </a:xfrm>
        </p:grpSpPr>
        <p:sp>
          <p:nvSpPr>
            <p:cNvPr id="68" name="Google Shape;68;p7"/>
            <p:cNvSpPr/>
            <p:nvPr/>
          </p:nvSpPr>
          <p:spPr>
            <a:xfrm rot="-8787548" flipH="1">
              <a:off x="-2696810" y="958478"/>
              <a:ext cx="3451024" cy="2292971"/>
            </a:xfrm>
            <a:prstGeom prst="arc">
              <a:avLst>
                <a:gd name="adj1" fmla="val 11945826"/>
                <a:gd name="adj2" fmla="val 1188237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7"/>
            <p:cNvSpPr/>
            <p:nvPr/>
          </p:nvSpPr>
          <p:spPr>
            <a:xfrm rot="-6711686" flipH="1">
              <a:off x="-2666377" y="938517"/>
              <a:ext cx="3403129" cy="2261213"/>
            </a:xfrm>
            <a:prstGeom prst="arc">
              <a:avLst>
                <a:gd name="adj1" fmla="val 8981573"/>
                <a:gd name="adj2" fmla="val 8908043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7"/>
            <p:cNvSpPr/>
            <p:nvPr/>
          </p:nvSpPr>
          <p:spPr>
            <a:xfrm rot="4715965" flipH="1">
              <a:off x="467539" y="2326281"/>
              <a:ext cx="223102" cy="223102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1"/>
        </a:solid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13"/>
          <p:cNvPicPr preferRelativeResize="0"/>
          <p:nvPr/>
        </p:nvPicPr>
        <p:blipFill rotWithShape="1">
          <a:blip r:embed="rId2">
            <a:alphaModFix amt="40000"/>
          </a:blip>
          <a:srcRect l="5091" t="5006" r="11582" b="29381"/>
          <a:stretch/>
        </p:blipFill>
        <p:spPr>
          <a:xfrm flipH="1">
            <a:off x="0" y="0"/>
            <a:ext cx="9144003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3"/>
          <p:cNvSpPr txBox="1">
            <a:spLocks noGrp="1"/>
          </p:cNvSpPr>
          <p:nvPr>
            <p:ph type="subTitle" idx="1"/>
          </p:nvPr>
        </p:nvSpPr>
        <p:spPr>
          <a:xfrm>
            <a:off x="2268400" y="2069600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13"/>
          <p:cNvSpPr txBox="1">
            <a:spLocks noGrp="1"/>
          </p:cNvSpPr>
          <p:nvPr>
            <p:ph type="subTitle" idx="2"/>
          </p:nvPr>
        </p:nvSpPr>
        <p:spPr>
          <a:xfrm>
            <a:off x="5761719" y="2069600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13"/>
          <p:cNvSpPr txBox="1">
            <a:spLocks noGrp="1"/>
          </p:cNvSpPr>
          <p:nvPr>
            <p:ph type="subTitle" idx="3"/>
          </p:nvPr>
        </p:nvSpPr>
        <p:spPr>
          <a:xfrm>
            <a:off x="2268400" y="3503000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13"/>
          <p:cNvSpPr txBox="1">
            <a:spLocks noGrp="1"/>
          </p:cNvSpPr>
          <p:nvPr>
            <p:ph type="subTitle" idx="4"/>
          </p:nvPr>
        </p:nvSpPr>
        <p:spPr>
          <a:xfrm>
            <a:off x="5761719" y="3503000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13"/>
          <p:cNvSpPr txBox="1">
            <a:spLocks noGrp="1"/>
          </p:cNvSpPr>
          <p:nvPr>
            <p:ph type="title" idx="5" hasCustomPrompt="1"/>
          </p:nvPr>
        </p:nvSpPr>
        <p:spPr>
          <a:xfrm>
            <a:off x="1076775" y="1500400"/>
            <a:ext cx="992100" cy="802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4" name="Google Shape;114;p13"/>
          <p:cNvSpPr txBox="1">
            <a:spLocks noGrp="1"/>
          </p:cNvSpPr>
          <p:nvPr>
            <p:ph type="title" idx="6" hasCustomPrompt="1"/>
          </p:nvPr>
        </p:nvSpPr>
        <p:spPr>
          <a:xfrm>
            <a:off x="1076775" y="2979800"/>
            <a:ext cx="991500" cy="804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5" name="Google Shape;115;p13"/>
          <p:cNvSpPr txBox="1">
            <a:spLocks noGrp="1"/>
          </p:cNvSpPr>
          <p:nvPr>
            <p:ph type="title" idx="7" hasCustomPrompt="1"/>
          </p:nvPr>
        </p:nvSpPr>
        <p:spPr>
          <a:xfrm>
            <a:off x="4734037" y="1500400"/>
            <a:ext cx="992100" cy="804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6" name="Google Shape;116;p13"/>
          <p:cNvSpPr txBox="1">
            <a:spLocks noGrp="1"/>
          </p:cNvSpPr>
          <p:nvPr>
            <p:ph type="title" idx="8" hasCustomPrompt="1"/>
          </p:nvPr>
        </p:nvSpPr>
        <p:spPr>
          <a:xfrm>
            <a:off x="4734037" y="2979800"/>
            <a:ext cx="992100" cy="804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7" name="Google Shape;117;p13"/>
          <p:cNvSpPr txBox="1">
            <a:spLocks noGrp="1"/>
          </p:cNvSpPr>
          <p:nvPr>
            <p:ph type="subTitle" idx="9"/>
          </p:nvPr>
        </p:nvSpPr>
        <p:spPr>
          <a:xfrm>
            <a:off x="2268400" y="1500400"/>
            <a:ext cx="2305500" cy="75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8" name="Google Shape;118;p13"/>
          <p:cNvSpPr txBox="1">
            <a:spLocks noGrp="1"/>
          </p:cNvSpPr>
          <p:nvPr>
            <p:ph type="subTitle" idx="13"/>
          </p:nvPr>
        </p:nvSpPr>
        <p:spPr>
          <a:xfrm>
            <a:off x="5761725" y="1500400"/>
            <a:ext cx="2305500" cy="75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9" name="Google Shape;119;p13"/>
          <p:cNvSpPr txBox="1">
            <a:spLocks noGrp="1"/>
          </p:cNvSpPr>
          <p:nvPr>
            <p:ph type="subTitle" idx="14"/>
          </p:nvPr>
        </p:nvSpPr>
        <p:spPr>
          <a:xfrm>
            <a:off x="2268400" y="2979800"/>
            <a:ext cx="2305500" cy="70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20" name="Google Shape;120;p13"/>
          <p:cNvSpPr txBox="1">
            <a:spLocks noGrp="1"/>
          </p:cNvSpPr>
          <p:nvPr>
            <p:ph type="subTitle" idx="15"/>
          </p:nvPr>
        </p:nvSpPr>
        <p:spPr>
          <a:xfrm>
            <a:off x="5761725" y="2979800"/>
            <a:ext cx="2305500" cy="70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121" name="Google Shape;121;p13"/>
          <p:cNvGrpSpPr/>
          <p:nvPr/>
        </p:nvGrpSpPr>
        <p:grpSpPr>
          <a:xfrm flipH="1">
            <a:off x="-2324035" y="3372580"/>
            <a:ext cx="3824408" cy="4028331"/>
            <a:chOff x="7458140" y="3401155"/>
            <a:chExt cx="3824408" cy="4028331"/>
          </a:xfrm>
        </p:grpSpPr>
        <p:sp>
          <p:nvSpPr>
            <p:cNvPr id="122" name="Google Shape;122;p13"/>
            <p:cNvSpPr/>
            <p:nvPr/>
          </p:nvSpPr>
          <p:spPr>
            <a:xfrm rot="-6300209">
              <a:off x="8376925" y="3694733"/>
              <a:ext cx="2612044" cy="2612044"/>
            </a:xfrm>
            <a:prstGeom prst="arc">
              <a:avLst>
                <a:gd name="adj1" fmla="val 16200000"/>
                <a:gd name="adj2" fmla="val 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3"/>
            <p:cNvSpPr/>
            <p:nvPr/>
          </p:nvSpPr>
          <p:spPr>
            <a:xfrm rot="-4397320">
              <a:off x="7810759" y="4348359"/>
              <a:ext cx="2721960" cy="2761155"/>
            </a:xfrm>
            <a:prstGeom prst="arc">
              <a:avLst>
                <a:gd name="adj1" fmla="val 16200000"/>
                <a:gd name="adj2" fmla="val 21098209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3"/>
            <p:cNvSpPr/>
            <p:nvPr/>
          </p:nvSpPr>
          <p:spPr>
            <a:xfrm rot="4620704">
              <a:off x="8554532" y="4048590"/>
              <a:ext cx="202891" cy="202891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2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15"/>
          <p:cNvPicPr preferRelativeResize="0"/>
          <p:nvPr/>
        </p:nvPicPr>
        <p:blipFill rotWithShape="1">
          <a:blip r:embed="rId2">
            <a:alphaModFix amt="30000"/>
          </a:blip>
          <a:srcRect t="7825" b="7842"/>
          <a:stretch/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35" name="Google Shape;135;p15"/>
          <p:cNvGrpSpPr/>
          <p:nvPr/>
        </p:nvGrpSpPr>
        <p:grpSpPr>
          <a:xfrm rot="-3697996" flipH="1">
            <a:off x="6697282" y="3905948"/>
            <a:ext cx="3886091" cy="3567500"/>
            <a:chOff x="2731770" y="-1577526"/>
            <a:chExt cx="3886200" cy="3567600"/>
          </a:xfrm>
        </p:grpSpPr>
        <p:sp>
          <p:nvSpPr>
            <p:cNvPr id="136" name="Google Shape;136;p15"/>
            <p:cNvSpPr/>
            <p:nvPr/>
          </p:nvSpPr>
          <p:spPr>
            <a:xfrm rot="-1981552" flipH="1">
              <a:off x="3056298" y="-869099"/>
              <a:ext cx="3237143" cy="2150746"/>
            </a:xfrm>
            <a:prstGeom prst="arc">
              <a:avLst>
                <a:gd name="adj1" fmla="val 11945826"/>
                <a:gd name="adj2" fmla="val 11285289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15"/>
            <p:cNvSpPr/>
            <p:nvPr/>
          </p:nvSpPr>
          <p:spPr>
            <a:xfrm rot="94347" flipH="1">
              <a:off x="3107190" y="-835195"/>
              <a:ext cx="3192302" cy="2120907"/>
            </a:xfrm>
            <a:prstGeom prst="arc">
              <a:avLst>
                <a:gd name="adj1" fmla="val 8981573"/>
                <a:gd name="adj2" fmla="val 8959879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5"/>
            <p:cNvSpPr/>
            <p:nvPr/>
          </p:nvSpPr>
          <p:spPr>
            <a:xfrm rot="-10080848" flipH="1">
              <a:off x="3533781" y="-402721"/>
              <a:ext cx="209467" cy="209467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" name="Google Shape;139;p15"/>
          <p:cNvGrpSpPr/>
          <p:nvPr/>
        </p:nvGrpSpPr>
        <p:grpSpPr>
          <a:xfrm rot="-3697996" flipH="1">
            <a:off x="-2189543" y="-2113852"/>
            <a:ext cx="3886091" cy="3567500"/>
            <a:chOff x="2731770" y="-1577526"/>
            <a:chExt cx="3886200" cy="3567600"/>
          </a:xfrm>
        </p:grpSpPr>
        <p:sp>
          <p:nvSpPr>
            <p:cNvPr id="140" name="Google Shape;140;p15"/>
            <p:cNvSpPr/>
            <p:nvPr/>
          </p:nvSpPr>
          <p:spPr>
            <a:xfrm rot="-1981552" flipH="1">
              <a:off x="3056298" y="-869099"/>
              <a:ext cx="3237143" cy="2150746"/>
            </a:xfrm>
            <a:prstGeom prst="arc">
              <a:avLst>
                <a:gd name="adj1" fmla="val 11945826"/>
                <a:gd name="adj2" fmla="val 11285289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15"/>
            <p:cNvSpPr/>
            <p:nvPr/>
          </p:nvSpPr>
          <p:spPr>
            <a:xfrm rot="94347" flipH="1">
              <a:off x="3107190" y="-835195"/>
              <a:ext cx="3192302" cy="2120907"/>
            </a:xfrm>
            <a:prstGeom prst="arc">
              <a:avLst>
                <a:gd name="adj1" fmla="val 8981573"/>
                <a:gd name="adj2" fmla="val 8959879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5"/>
            <p:cNvSpPr/>
            <p:nvPr/>
          </p:nvSpPr>
          <p:spPr>
            <a:xfrm rot="-10080848" flipH="1">
              <a:off x="3533781" y="-402721"/>
              <a:ext cx="209467" cy="209467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19"/>
          <p:cNvPicPr preferRelativeResize="0"/>
          <p:nvPr/>
        </p:nvPicPr>
        <p:blipFill rotWithShape="1">
          <a:blip r:embed="rId2">
            <a:alphaModFix amt="45000"/>
          </a:blip>
          <a:srcRect l="3402" t="16771" r="3625" b="10021"/>
          <a:stretch/>
        </p:blipFill>
        <p:spPr>
          <a:xfrm rot="10800000" flipH="1">
            <a:off x="0" y="0"/>
            <a:ext cx="9144003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19"/>
          <p:cNvSpPr txBox="1">
            <a:spLocks noGrp="1"/>
          </p:cNvSpPr>
          <p:nvPr>
            <p:ph type="title"/>
          </p:nvPr>
        </p:nvSpPr>
        <p:spPr>
          <a:xfrm>
            <a:off x="945750" y="1152302"/>
            <a:ext cx="3594000" cy="194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19"/>
          <p:cNvSpPr txBox="1">
            <a:spLocks noGrp="1"/>
          </p:cNvSpPr>
          <p:nvPr>
            <p:ph type="subTitle" idx="1"/>
          </p:nvPr>
        </p:nvSpPr>
        <p:spPr>
          <a:xfrm>
            <a:off x="945750" y="3097875"/>
            <a:ext cx="3594000" cy="77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19"/>
          <p:cNvSpPr>
            <a:spLocks noGrp="1"/>
          </p:cNvSpPr>
          <p:nvPr>
            <p:ph type="pic" idx="2"/>
          </p:nvPr>
        </p:nvSpPr>
        <p:spPr>
          <a:xfrm>
            <a:off x="4759650" y="690300"/>
            <a:ext cx="3438600" cy="3762900"/>
          </a:xfrm>
          <a:prstGeom prst="ellipse">
            <a:avLst/>
          </a:prstGeom>
          <a:noFill/>
          <a:ln>
            <a:noFill/>
          </a:ln>
        </p:spPr>
      </p:sp>
      <p:grpSp>
        <p:nvGrpSpPr>
          <p:cNvPr id="178" name="Google Shape;178;p19"/>
          <p:cNvGrpSpPr/>
          <p:nvPr/>
        </p:nvGrpSpPr>
        <p:grpSpPr>
          <a:xfrm flipH="1">
            <a:off x="-2396925" y="3375324"/>
            <a:ext cx="3886200" cy="3567600"/>
            <a:chOff x="2731770" y="-1577526"/>
            <a:chExt cx="3886200" cy="3567600"/>
          </a:xfrm>
        </p:grpSpPr>
        <p:sp>
          <p:nvSpPr>
            <p:cNvPr id="179" name="Google Shape;179;p19"/>
            <p:cNvSpPr/>
            <p:nvPr/>
          </p:nvSpPr>
          <p:spPr>
            <a:xfrm rot="-1981552" flipH="1">
              <a:off x="3056298" y="-869099"/>
              <a:ext cx="3237143" cy="2150746"/>
            </a:xfrm>
            <a:prstGeom prst="arc">
              <a:avLst>
                <a:gd name="adj1" fmla="val 11945826"/>
                <a:gd name="adj2" fmla="val 11285289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19"/>
            <p:cNvSpPr/>
            <p:nvPr/>
          </p:nvSpPr>
          <p:spPr>
            <a:xfrm rot="94347" flipH="1">
              <a:off x="3107190" y="-835195"/>
              <a:ext cx="3192302" cy="2120907"/>
            </a:xfrm>
            <a:prstGeom prst="arc">
              <a:avLst>
                <a:gd name="adj1" fmla="val 8981573"/>
                <a:gd name="adj2" fmla="val 8959879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19"/>
            <p:cNvSpPr/>
            <p:nvPr/>
          </p:nvSpPr>
          <p:spPr>
            <a:xfrm rot="-10080848" flipH="1">
              <a:off x="3533781" y="-402721"/>
              <a:ext cx="209467" cy="209467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2" name="Google Shape;182;p19"/>
          <p:cNvGrpSpPr/>
          <p:nvPr/>
        </p:nvGrpSpPr>
        <p:grpSpPr>
          <a:xfrm rot="7541372" flipH="1">
            <a:off x="7432296" y="-2275698"/>
            <a:ext cx="3886247" cy="3567644"/>
            <a:chOff x="2731770" y="-1577526"/>
            <a:chExt cx="3886200" cy="3567600"/>
          </a:xfrm>
        </p:grpSpPr>
        <p:sp>
          <p:nvSpPr>
            <p:cNvPr id="183" name="Google Shape;183;p19"/>
            <p:cNvSpPr/>
            <p:nvPr/>
          </p:nvSpPr>
          <p:spPr>
            <a:xfrm rot="-1981552" flipH="1">
              <a:off x="3056298" y="-869099"/>
              <a:ext cx="3237143" cy="2150746"/>
            </a:xfrm>
            <a:prstGeom prst="arc">
              <a:avLst>
                <a:gd name="adj1" fmla="val 11945826"/>
                <a:gd name="adj2" fmla="val 11285289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19"/>
            <p:cNvSpPr/>
            <p:nvPr/>
          </p:nvSpPr>
          <p:spPr>
            <a:xfrm rot="94347" flipH="1">
              <a:off x="3107190" y="-835195"/>
              <a:ext cx="3192302" cy="2120907"/>
            </a:xfrm>
            <a:prstGeom prst="arc">
              <a:avLst>
                <a:gd name="adj1" fmla="val 8981573"/>
                <a:gd name="adj2" fmla="val 8959879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19"/>
            <p:cNvSpPr/>
            <p:nvPr/>
          </p:nvSpPr>
          <p:spPr>
            <a:xfrm rot="-10080848" flipH="1">
              <a:off x="3011379" y="144965"/>
              <a:ext cx="209467" cy="209467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20"/>
          <p:cNvPicPr preferRelativeResize="0"/>
          <p:nvPr/>
        </p:nvPicPr>
        <p:blipFill rotWithShape="1">
          <a:blip r:embed="rId2">
            <a:alphaModFix amt="45000"/>
          </a:blip>
          <a:srcRect l="32615" t="10365" r="2102" b="38194"/>
          <a:stretch/>
        </p:blipFill>
        <p:spPr>
          <a:xfrm rot="10800000" flipH="1">
            <a:off x="-21500" y="-12426"/>
            <a:ext cx="9184323" cy="5169876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0"/>
          <p:cNvSpPr txBox="1">
            <a:spLocks noGrp="1"/>
          </p:cNvSpPr>
          <p:nvPr>
            <p:ph type="title"/>
          </p:nvPr>
        </p:nvSpPr>
        <p:spPr>
          <a:xfrm>
            <a:off x="1019488" y="1680163"/>
            <a:ext cx="3194700" cy="105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9" name="Google Shape;189;p20"/>
          <p:cNvSpPr txBox="1">
            <a:spLocks noGrp="1"/>
          </p:cNvSpPr>
          <p:nvPr>
            <p:ph type="subTitle" idx="1"/>
          </p:nvPr>
        </p:nvSpPr>
        <p:spPr>
          <a:xfrm>
            <a:off x="1019488" y="2658138"/>
            <a:ext cx="3194700" cy="8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90" name="Google Shape;190;p20"/>
          <p:cNvGrpSpPr/>
          <p:nvPr/>
        </p:nvGrpSpPr>
        <p:grpSpPr>
          <a:xfrm flipH="1">
            <a:off x="-1834950" y="3241974"/>
            <a:ext cx="3886200" cy="3567600"/>
            <a:chOff x="2731770" y="-1577526"/>
            <a:chExt cx="3886200" cy="3567600"/>
          </a:xfrm>
        </p:grpSpPr>
        <p:sp>
          <p:nvSpPr>
            <p:cNvPr id="191" name="Google Shape;191;p20"/>
            <p:cNvSpPr/>
            <p:nvPr/>
          </p:nvSpPr>
          <p:spPr>
            <a:xfrm rot="-1981552" flipH="1">
              <a:off x="3056298" y="-869099"/>
              <a:ext cx="3237143" cy="2150746"/>
            </a:xfrm>
            <a:prstGeom prst="arc">
              <a:avLst>
                <a:gd name="adj1" fmla="val 11945826"/>
                <a:gd name="adj2" fmla="val 11285289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20"/>
            <p:cNvSpPr/>
            <p:nvPr/>
          </p:nvSpPr>
          <p:spPr>
            <a:xfrm rot="94347" flipH="1">
              <a:off x="3107190" y="-835195"/>
              <a:ext cx="3192302" cy="2120907"/>
            </a:xfrm>
            <a:prstGeom prst="arc">
              <a:avLst>
                <a:gd name="adj1" fmla="val 8981573"/>
                <a:gd name="adj2" fmla="val 8959879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20"/>
            <p:cNvSpPr/>
            <p:nvPr/>
          </p:nvSpPr>
          <p:spPr>
            <a:xfrm rot="-10080848" flipH="1">
              <a:off x="3533781" y="-402721"/>
              <a:ext cx="209467" cy="209467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4" name="Google Shape;194;p20"/>
          <p:cNvGrpSpPr/>
          <p:nvPr/>
        </p:nvGrpSpPr>
        <p:grpSpPr>
          <a:xfrm rot="8918887" flipH="1">
            <a:off x="7335301" y="-1941964"/>
            <a:ext cx="3886255" cy="3567650"/>
            <a:chOff x="2731770" y="-1577526"/>
            <a:chExt cx="3886200" cy="3567600"/>
          </a:xfrm>
        </p:grpSpPr>
        <p:sp>
          <p:nvSpPr>
            <p:cNvPr id="195" name="Google Shape;195;p20"/>
            <p:cNvSpPr/>
            <p:nvPr/>
          </p:nvSpPr>
          <p:spPr>
            <a:xfrm rot="-1981552" flipH="1">
              <a:off x="3056298" y="-869099"/>
              <a:ext cx="3237143" cy="2150746"/>
            </a:xfrm>
            <a:prstGeom prst="arc">
              <a:avLst>
                <a:gd name="adj1" fmla="val 11945826"/>
                <a:gd name="adj2" fmla="val 11285289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20"/>
            <p:cNvSpPr/>
            <p:nvPr/>
          </p:nvSpPr>
          <p:spPr>
            <a:xfrm rot="94347" flipH="1">
              <a:off x="3107190" y="-835195"/>
              <a:ext cx="3192302" cy="2120907"/>
            </a:xfrm>
            <a:prstGeom prst="arc">
              <a:avLst>
                <a:gd name="adj1" fmla="val 8981573"/>
                <a:gd name="adj2" fmla="val 8959879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20"/>
            <p:cNvSpPr/>
            <p:nvPr/>
          </p:nvSpPr>
          <p:spPr>
            <a:xfrm rot="-10080848" flipH="1">
              <a:off x="3533781" y="-402721"/>
              <a:ext cx="209467" cy="209467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_1"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24"/>
          <p:cNvPicPr preferRelativeResize="0"/>
          <p:nvPr/>
        </p:nvPicPr>
        <p:blipFill rotWithShape="1">
          <a:blip r:embed="rId2">
            <a:alphaModFix amt="30000"/>
          </a:blip>
          <a:srcRect t="7825" b="7842"/>
          <a:stretch/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2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36" name="Google Shape;236;p24"/>
          <p:cNvSpPr txBox="1">
            <a:spLocks noGrp="1"/>
          </p:cNvSpPr>
          <p:nvPr>
            <p:ph type="subTitle" idx="1"/>
          </p:nvPr>
        </p:nvSpPr>
        <p:spPr>
          <a:xfrm>
            <a:off x="4674177" y="2210550"/>
            <a:ext cx="3756600" cy="2469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7" name="Google Shape;237;p24"/>
          <p:cNvSpPr txBox="1">
            <a:spLocks noGrp="1"/>
          </p:cNvSpPr>
          <p:nvPr>
            <p:ph type="subTitle" idx="2"/>
          </p:nvPr>
        </p:nvSpPr>
        <p:spPr>
          <a:xfrm>
            <a:off x="720050" y="2210550"/>
            <a:ext cx="3756600" cy="2469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38" name="Google Shape;238;p24"/>
          <p:cNvGrpSpPr/>
          <p:nvPr/>
        </p:nvGrpSpPr>
        <p:grpSpPr>
          <a:xfrm rot="-2307294" flipH="1">
            <a:off x="4984764" y="4077546"/>
            <a:ext cx="3886210" cy="3567609"/>
            <a:chOff x="2731770" y="-1577526"/>
            <a:chExt cx="3886200" cy="3567600"/>
          </a:xfrm>
        </p:grpSpPr>
        <p:sp>
          <p:nvSpPr>
            <p:cNvPr id="239" name="Google Shape;239;p24"/>
            <p:cNvSpPr/>
            <p:nvPr/>
          </p:nvSpPr>
          <p:spPr>
            <a:xfrm rot="-1981552" flipH="1">
              <a:off x="3056298" y="-869099"/>
              <a:ext cx="3237143" cy="2150746"/>
            </a:xfrm>
            <a:prstGeom prst="arc">
              <a:avLst>
                <a:gd name="adj1" fmla="val 11945826"/>
                <a:gd name="adj2" fmla="val 11285289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24"/>
            <p:cNvSpPr/>
            <p:nvPr/>
          </p:nvSpPr>
          <p:spPr>
            <a:xfrm rot="94347" flipH="1">
              <a:off x="3107190" y="-835195"/>
              <a:ext cx="3192302" cy="2120907"/>
            </a:xfrm>
            <a:prstGeom prst="arc">
              <a:avLst>
                <a:gd name="adj1" fmla="val 8981573"/>
                <a:gd name="adj2" fmla="val 8959879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24"/>
            <p:cNvSpPr/>
            <p:nvPr/>
          </p:nvSpPr>
          <p:spPr>
            <a:xfrm rot="-10080848" flipH="1">
              <a:off x="3533781" y="-402721"/>
              <a:ext cx="209467" cy="209467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●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○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■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●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○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■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●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○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naheim"/>
              <a:buChar char="■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3" r:id="rId3"/>
    <p:sldLayoutId id="2147483658" r:id="rId4"/>
    <p:sldLayoutId id="2147483659" r:id="rId5"/>
    <p:sldLayoutId id="2147483661" r:id="rId6"/>
    <p:sldLayoutId id="2147483665" r:id="rId7"/>
    <p:sldLayoutId id="2147483666" r:id="rId8"/>
    <p:sldLayoutId id="2147483670" r:id="rId9"/>
    <p:sldLayoutId id="2147483671" r:id="rId10"/>
    <p:sldLayoutId id="2147483672" r:id="rId11"/>
    <p:sldLayoutId id="2147483675" r:id="rId12"/>
    <p:sldLayoutId id="2147483677" r:id="rId13"/>
    <p:sldLayoutId id="2147483678" r:id="rId14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5" Type="http://schemas.microsoft.com/office/2007/relationships/hdphoto" Target="../media/hdphoto1.wdp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image" Target="../media/image15.jpe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28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5" Type="http://schemas.openxmlformats.org/officeDocument/2006/relationships/image" Target="../media/image2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Relationship Id="rId14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4.png"/><Relationship Id="rId5" Type="http://schemas.openxmlformats.org/officeDocument/2006/relationships/image" Target="../media/image33.jpg"/><Relationship Id="rId4" Type="http://schemas.openxmlformats.org/officeDocument/2006/relationships/image" Target="../media/image32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36"/>
          <p:cNvSpPr txBox="1">
            <a:spLocks noGrp="1"/>
          </p:cNvSpPr>
          <p:nvPr>
            <p:ph type="ctrTitle"/>
          </p:nvPr>
        </p:nvSpPr>
        <p:spPr>
          <a:xfrm>
            <a:off x="1467852" y="915231"/>
            <a:ext cx="6789043" cy="18881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5400" dirty="0" smtClean="0">
                <a:solidFill>
                  <a:schemeClr val="accent1"/>
                </a:solidFill>
              </a:rPr>
              <a:t>Венера – 7</a:t>
            </a:r>
            <a:r>
              <a:rPr lang="en" dirty="0">
                <a:solidFill>
                  <a:schemeClr val="accent1"/>
                </a:solidFill>
              </a:rPr>
              <a:t/>
            </a:r>
            <a:br>
              <a:rPr lang="en" dirty="0">
                <a:solidFill>
                  <a:schemeClr val="accent1"/>
                </a:solidFill>
              </a:rPr>
            </a:br>
            <a:r>
              <a:rPr lang="en" dirty="0" smtClean="0">
                <a:solidFill>
                  <a:schemeClr val="accent1"/>
                </a:solidFill>
              </a:rPr>
              <a:t> </a:t>
            </a:r>
            <a:r>
              <a:rPr lang="en-US" sz="4000" dirty="0" smtClean="0"/>
              <a:t>in</a:t>
            </a:r>
            <a:r>
              <a:rPr lang="ru-RU" sz="4000" dirty="0" smtClean="0"/>
              <a:t>ВАРКТ</a:t>
            </a:r>
            <a:endParaRPr dirty="0"/>
          </a:p>
        </p:txBody>
      </p:sp>
      <p:sp>
        <p:nvSpPr>
          <p:cNvPr id="8" name="Google Shape;381;p36"/>
          <p:cNvSpPr txBox="1">
            <a:spLocks/>
          </p:cNvSpPr>
          <p:nvPr/>
        </p:nvSpPr>
        <p:spPr>
          <a:xfrm>
            <a:off x="2398103" y="3070479"/>
            <a:ext cx="4928539" cy="1392356"/>
          </a:xfrm>
          <a:prstGeom prst="rect">
            <a:avLst/>
          </a:prstGeom>
          <a:solidFill>
            <a:schemeClr val="accent6">
              <a:lumMod val="50000"/>
              <a:alpha val="6352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ela Gothic One"/>
              <a:buNone/>
              <a:defRPr sz="42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ela Gothic One"/>
              <a:buNone/>
              <a:defRPr sz="5200" b="0" i="0" u="none" strike="noStrike" cap="none">
                <a:solidFill>
                  <a:srgbClr val="191919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ela Gothic One"/>
              <a:buNone/>
              <a:defRPr sz="5200" b="0" i="0" u="none" strike="noStrike" cap="none">
                <a:solidFill>
                  <a:srgbClr val="191919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ela Gothic One"/>
              <a:buNone/>
              <a:defRPr sz="5200" b="0" i="0" u="none" strike="noStrike" cap="none">
                <a:solidFill>
                  <a:srgbClr val="191919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ela Gothic One"/>
              <a:buNone/>
              <a:defRPr sz="5200" b="0" i="0" u="none" strike="noStrike" cap="none">
                <a:solidFill>
                  <a:srgbClr val="191919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ela Gothic One"/>
              <a:buNone/>
              <a:defRPr sz="5200" b="0" i="0" u="none" strike="noStrike" cap="none">
                <a:solidFill>
                  <a:srgbClr val="191919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ela Gothic One"/>
              <a:buNone/>
              <a:defRPr sz="5200" b="0" i="0" u="none" strike="noStrike" cap="none">
                <a:solidFill>
                  <a:srgbClr val="191919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ela Gothic One"/>
              <a:buNone/>
              <a:defRPr sz="5200" b="0" i="0" u="none" strike="noStrike" cap="none">
                <a:solidFill>
                  <a:srgbClr val="191919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ela Gothic One"/>
              <a:buNone/>
              <a:defRPr sz="5200" b="0" i="0" u="none" strike="noStrike" cap="none">
                <a:solidFill>
                  <a:srgbClr val="191919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9pPr>
          </a:lstStyle>
          <a:p>
            <a:pPr>
              <a:lnSpc>
                <a:spcPct val="100000"/>
              </a:lnSpc>
            </a:pPr>
            <a:r>
              <a:rPr lang="ru-RU" sz="1600" dirty="0" smtClean="0">
                <a:solidFill>
                  <a:schemeClr val="accent1"/>
                </a:solidFill>
                <a:latin typeface="+mj-lt"/>
              </a:rPr>
              <a:t>Московский Авиационный Институт</a:t>
            </a:r>
          </a:p>
          <a:p>
            <a:pPr>
              <a:lnSpc>
                <a:spcPct val="100000"/>
              </a:lnSpc>
            </a:pPr>
            <a:r>
              <a:rPr lang="ru-RU" sz="1600" dirty="0" smtClean="0">
                <a:solidFill>
                  <a:schemeClr val="accent1"/>
                </a:solidFill>
                <a:latin typeface="+mj-lt"/>
              </a:rPr>
              <a:t>Проект по дисциплине: </a:t>
            </a:r>
          </a:p>
          <a:p>
            <a:pPr>
              <a:lnSpc>
                <a:spcPct val="100000"/>
              </a:lnSpc>
            </a:pPr>
            <a:r>
              <a:rPr lang="ru-RU" sz="1600" dirty="0" smtClean="0">
                <a:solidFill>
                  <a:schemeClr val="accent1"/>
                </a:solidFill>
                <a:latin typeface="+mj-lt"/>
              </a:rPr>
              <a:t>Введение в авиационную и ракетно-космическую технику</a:t>
            </a:r>
          </a:p>
          <a:p>
            <a:pPr>
              <a:lnSpc>
                <a:spcPct val="100000"/>
              </a:lnSpc>
            </a:pPr>
            <a:r>
              <a:rPr lang="ru-RU" sz="1600" dirty="0" smtClean="0">
                <a:solidFill>
                  <a:schemeClr val="accent1"/>
                </a:solidFill>
                <a:latin typeface="+mj-lt"/>
              </a:rPr>
              <a:t>Группа: М8О-108Б-23</a:t>
            </a:r>
            <a:endParaRPr lang="ru-RU" sz="1600" dirty="0">
              <a:solidFill>
                <a:schemeClr val="accent1"/>
              </a:solidFill>
              <a:latin typeface="+mj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p61"/>
          <p:cNvSpPr txBox="1">
            <a:spLocks noGrp="1"/>
          </p:cNvSpPr>
          <p:nvPr>
            <p:ph type="title"/>
          </p:nvPr>
        </p:nvSpPr>
        <p:spPr>
          <a:xfrm>
            <a:off x="1009932" y="26660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Программная</a:t>
            </a:r>
            <a:r>
              <a:rPr lang="ru-RU" dirty="0" smtClean="0">
                <a:solidFill>
                  <a:schemeClr val="accent1"/>
                </a:solidFill>
              </a:rPr>
              <a:t> </a:t>
            </a:r>
            <a:r>
              <a:rPr lang="ru-RU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реализация</a:t>
            </a:r>
            <a:endParaRPr dirty="0"/>
          </a:p>
        </p:txBody>
      </p:sp>
      <p:grpSp>
        <p:nvGrpSpPr>
          <p:cNvPr id="11" name="Google Shape;11002;p90"/>
          <p:cNvGrpSpPr/>
          <p:nvPr/>
        </p:nvGrpSpPr>
        <p:grpSpPr>
          <a:xfrm>
            <a:off x="1138107" y="244451"/>
            <a:ext cx="646088" cy="617007"/>
            <a:chOff x="-1333200" y="2770450"/>
            <a:chExt cx="291450" cy="292225"/>
          </a:xfrm>
        </p:grpSpPr>
        <p:sp>
          <p:nvSpPr>
            <p:cNvPr id="12" name="Google Shape;11003;p90"/>
            <p:cNvSpPr/>
            <p:nvPr/>
          </p:nvSpPr>
          <p:spPr>
            <a:xfrm>
              <a:off x="-1299325" y="2808250"/>
              <a:ext cx="222925" cy="134725"/>
            </a:xfrm>
            <a:custGeom>
              <a:avLst/>
              <a:gdLst/>
              <a:ahLst/>
              <a:cxnLst/>
              <a:rect l="l" t="t" r="r" b="b"/>
              <a:pathLst>
                <a:path w="8917" h="5389" extrusionOk="0">
                  <a:moveTo>
                    <a:pt x="7877" y="631"/>
                  </a:moveTo>
                  <a:cubicBezTo>
                    <a:pt x="8066" y="631"/>
                    <a:pt x="8223" y="789"/>
                    <a:pt x="8223" y="978"/>
                  </a:cubicBezTo>
                  <a:cubicBezTo>
                    <a:pt x="8223" y="1167"/>
                    <a:pt x="8066" y="1324"/>
                    <a:pt x="7877" y="1324"/>
                  </a:cubicBezTo>
                  <a:cubicBezTo>
                    <a:pt x="7656" y="1324"/>
                    <a:pt x="7498" y="1167"/>
                    <a:pt x="7498" y="978"/>
                  </a:cubicBezTo>
                  <a:cubicBezTo>
                    <a:pt x="7498" y="789"/>
                    <a:pt x="7656" y="631"/>
                    <a:pt x="7877" y="631"/>
                  </a:cubicBezTo>
                  <a:close/>
                  <a:moveTo>
                    <a:pt x="3056" y="1293"/>
                  </a:moveTo>
                  <a:cubicBezTo>
                    <a:pt x="3245" y="1293"/>
                    <a:pt x="3403" y="1450"/>
                    <a:pt x="3403" y="1639"/>
                  </a:cubicBezTo>
                  <a:cubicBezTo>
                    <a:pt x="3403" y="1828"/>
                    <a:pt x="3245" y="1986"/>
                    <a:pt x="3056" y="1986"/>
                  </a:cubicBezTo>
                  <a:cubicBezTo>
                    <a:pt x="2867" y="1986"/>
                    <a:pt x="2710" y="1828"/>
                    <a:pt x="2710" y="1639"/>
                  </a:cubicBezTo>
                  <a:cubicBezTo>
                    <a:pt x="2741" y="1450"/>
                    <a:pt x="2899" y="1293"/>
                    <a:pt x="3056" y="1293"/>
                  </a:cubicBezTo>
                  <a:close/>
                  <a:moveTo>
                    <a:pt x="5797" y="3340"/>
                  </a:moveTo>
                  <a:cubicBezTo>
                    <a:pt x="6018" y="3340"/>
                    <a:pt x="6175" y="3498"/>
                    <a:pt x="6175" y="3687"/>
                  </a:cubicBezTo>
                  <a:cubicBezTo>
                    <a:pt x="6175" y="3876"/>
                    <a:pt x="6018" y="4034"/>
                    <a:pt x="5797" y="4034"/>
                  </a:cubicBezTo>
                  <a:cubicBezTo>
                    <a:pt x="5608" y="4034"/>
                    <a:pt x="5451" y="3876"/>
                    <a:pt x="5451" y="3687"/>
                  </a:cubicBezTo>
                  <a:cubicBezTo>
                    <a:pt x="5451" y="3498"/>
                    <a:pt x="5608" y="3340"/>
                    <a:pt x="5797" y="3340"/>
                  </a:cubicBezTo>
                  <a:close/>
                  <a:moveTo>
                    <a:pt x="1008" y="4034"/>
                  </a:moveTo>
                  <a:cubicBezTo>
                    <a:pt x="1198" y="4034"/>
                    <a:pt x="1355" y="4191"/>
                    <a:pt x="1355" y="4412"/>
                  </a:cubicBezTo>
                  <a:cubicBezTo>
                    <a:pt x="1355" y="4601"/>
                    <a:pt x="1198" y="4758"/>
                    <a:pt x="1008" y="4758"/>
                  </a:cubicBezTo>
                  <a:cubicBezTo>
                    <a:pt x="819" y="4758"/>
                    <a:pt x="662" y="4601"/>
                    <a:pt x="662" y="4412"/>
                  </a:cubicBezTo>
                  <a:cubicBezTo>
                    <a:pt x="662" y="4191"/>
                    <a:pt x="819" y="4034"/>
                    <a:pt x="1008" y="4034"/>
                  </a:cubicBezTo>
                  <a:close/>
                  <a:moveTo>
                    <a:pt x="7908" y="1"/>
                  </a:moveTo>
                  <a:cubicBezTo>
                    <a:pt x="7341" y="1"/>
                    <a:pt x="6868" y="474"/>
                    <a:pt x="6868" y="1009"/>
                  </a:cubicBezTo>
                  <a:cubicBezTo>
                    <a:pt x="6868" y="1198"/>
                    <a:pt x="6963" y="1419"/>
                    <a:pt x="7026" y="1576"/>
                  </a:cubicBezTo>
                  <a:lnTo>
                    <a:pt x="6112" y="2742"/>
                  </a:lnTo>
                  <a:cubicBezTo>
                    <a:pt x="6032" y="2722"/>
                    <a:pt x="5943" y="2711"/>
                    <a:pt x="5850" y="2711"/>
                  </a:cubicBezTo>
                  <a:cubicBezTo>
                    <a:pt x="5650" y="2711"/>
                    <a:pt x="5434" y="2760"/>
                    <a:pt x="5262" y="2868"/>
                  </a:cubicBezTo>
                  <a:lnTo>
                    <a:pt x="4096" y="1954"/>
                  </a:lnTo>
                  <a:cubicBezTo>
                    <a:pt x="4127" y="1891"/>
                    <a:pt x="4127" y="1765"/>
                    <a:pt x="4127" y="1639"/>
                  </a:cubicBezTo>
                  <a:cubicBezTo>
                    <a:pt x="4127" y="1104"/>
                    <a:pt x="3655" y="631"/>
                    <a:pt x="3088" y="631"/>
                  </a:cubicBezTo>
                  <a:cubicBezTo>
                    <a:pt x="2552" y="631"/>
                    <a:pt x="2080" y="1104"/>
                    <a:pt x="2080" y="1639"/>
                  </a:cubicBezTo>
                  <a:cubicBezTo>
                    <a:pt x="2080" y="1828"/>
                    <a:pt x="2143" y="2049"/>
                    <a:pt x="2237" y="2206"/>
                  </a:cubicBezTo>
                  <a:lnTo>
                    <a:pt x="1324" y="3372"/>
                  </a:lnTo>
                  <a:cubicBezTo>
                    <a:pt x="1261" y="3340"/>
                    <a:pt x="1134" y="3340"/>
                    <a:pt x="1008" y="3340"/>
                  </a:cubicBezTo>
                  <a:cubicBezTo>
                    <a:pt x="441" y="3340"/>
                    <a:pt x="0" y="3813"/>
                    <a:pt x="0" y="4349"/>
                  </a:cubicBezTo>
                  <a:cubicBezTo>
                    <a:pt x="0" y="4947"/>
                    <a:pt x="441" y="5388"/>
                    <a:pt x="1008" y="5388"/>
                  </a:cubicBezTo>
                  <a:cubicBezTo>
                    <a:pt x="1576" y="5388"/>
                    <a:pt x="2017" y="4916"/>
                    <a:pt x="2017" y="4349"/>
                  </a:cubicBezTo>
                  <a:cubicBezTo>
                    <a:pt x="2017" y="4160"/>
                    <a:pt x="1954" y="3971"/>
                    <a:pt x="1859" y="3813"/>
                  </a:cubicBezTo>
                  <a:lnTo>
                    <a:pt x="2773" y="2616"/>
                  </a:lnTo>
                  <a:cubicBezTo>
                    <a:pt x="2875" y="2650"/>
                    <a:pt x="2980" y="2667"/>
                    <a:pt x="3087" y="2667"/>
                  </a:cubicBezTo>
                  <a:cubicBezTo>
                    <a:pt x="3278" y="2667"/>
                    <a:pt x="3473" y="2611"/>
                    <a:pt x="3655" y="2490"/>
                  </a:cubicBezTo>
                  <a:lnTo>
                    <a:pt x="4821" y="3403"/>
                  </a:lnTo>
                  <a:cubicBezTo>
                    <a:pt x="4789" y="3498"/>
                    <a:pt x="4789" y="3624"/>
                    <a:pt x="4789" y="3719"/>
                  </a:cubicBezTo>
                  <a:cubicBezTo>
                    <a:pt x="4789" y="4286"/>
                    <a:pt x="5262" y="4758"/>
                    <a:pt x="5797" y="4758"/>
                  </a:cubicBezTo>
                  <a:cubicBezTo>
                    <a:pt x="6364" y="4758"/>
                    <a:pt x="6837" y="4286"/>
                    <a:pt x="6837" y="3719"/>
                  </a:cubicBezTo>
                  <a:cubicBezTo>
                    <a:pt x="6837" y="3529"/>
                    <a:pt x="6742" y="3340"/>
                    <a:pt x="6679" y="3183"/>
                  </a:cubicBezTo>
                  <a:lnTo>
                    <a:pt x="7593" y="1986"/>
                  </a:lnTo>
                  <a:cubicBezTo>
                    <a:pt x="7656" y="2049"/>
                    <a:pt x="7782" y="2049"/>
                    <a:pt x="7908" y="2049"/>
                  </a:cubicBezTo>
                  <a:cubicBezTo>
                    <a:pt x="8444" y="2049"/>
                    <a:pt x="8916" y="1576"/>
                    <a:pt x="8916" y="1009"/>
                  </a:cubicBezTo>
                  <a:cubicBezTo>
                    <a:pt x="8916" y="474"/>
                    <a:pt x="8444" y="1"/>
                    <a:pt x="79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1004;p90"/>
            <p:cNvSpPr/>
            <p:nvPr/>
          </p:nvSpPr>
          <p:spPr>
            <a:xfrm>
              <a:off x="-1333200" y="2770450"/>
              <a:ext cx="291450" cy="292225"/>
            </a:xfrm>
            <a:custGeom>
              <a:avLst/>
              <a:gdLst/>
              <a:ahLst/>
              <a:cxnLst/>
              <a:rect l="l" t="t" r="r" b="b"/>
              <a:pathLst>
                <a:path w="11658" h="11689" extrusionOk="0">
                  <a:moveTo>
                    <a:pt x="10586" y="725"/>
                  </a:moveTo>
                  <a:cubicBezTo>
                    <a:pt x="10807" y="725"/>
                    <a:pt x="10964" y="883"/>
                    <a:pt x="10964" y="1072"/>
                  </a:cubicBezTo>
                  <a:lnTo>
                    <a:pt x="10964" y="7593"/>
                  </a:lnTo>
                  <a:lnTo>
                    <a:pt x="631" y="7593"/>
                  </a:lnTo>
                  <a:lnTo>
                    <a:pt x="631" y="1072"/>
                  </a:lnTo>
                  <a:cubicBezTo>
                    <a:pt x="662" y="883"/>
                    <a:pt x="820" y="725"/>
                    <a:pt x="977" y="725"/>
                  </a:cubicBezTo>
                  <a:close/>
                  <a:moveTo>
                    <a:pt x="10996" y="8286"/>
                  </a:moveTo>
                  <a:lnTo>
                    <a:pt x="10996" y="8633"/>
                  </a:lnTo>
                  <a:cubicBezTo>
                    <a:pt x="10996" y="8822"/>
                    <a:pt x="10838" y="8980"/>
                    <a:pt x="10618" y="8980"/>
                  </a:cubicBezTo>
                  <a:lnTo>
                    <a:pt x="1009" y="8980"/>
                  </a:lnTo>
                  <a:cubicBezTo>
                    <a:pt x="820" y="8980"/>
                    <a:pt x="662" y="8822"/>
                    <a:pt x="662" y="8633"/>
                  </a:cubicBezTo>
                  <a:lnTo>
                    <a:pt x="662" y="8286"/>
                  </a:lnTo>
                  <a:close/>
                  <a:moveTo>
                    <a:pt x="6617" y="9641"/>
                  </a:moveTo>
                  <a:lnTo>
                    <a:pt x="6932" y="11027"/>
                  </a:lnTo>
                  <a:lnTo>
                    <a:pt x="4632" y="11027"/>
                  </a:lnTo>
                  <a:lnTo>
                    <a:pt x="4947" y="9641"/>
                  </a:lnTo>
                  <a:close/>
                  <a:moveTo>
                    <a:pt x="1009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8570"/>
                  </a:lnTo>
                  <a:cubicBezTo>
                    <a:pt x="1" y="9137"/>
                    <a:pt x="473" y="9610"/>
                    <a:pt x="1009" y="9610"/>
                  </a:cubicBezTo>
                  <a:lnTo>
                    <a:pt x="4285" y="9610"/>
                  </a:lnTo>
                  <a:lnTo>
                    <a:pt x="3970" y="10996"/>
                  </a:lnTo>
                  <a:lnTo>
                    <a:pt x="3057" y="10996"/>
                  </a:lnTo>
                  <a:cubicBezTo>
                    <a:pt x="2868" y="10996"/>
                    <a:pt x="2710" y="11153"/>
                    <a:pt x="2710" y="11342"/>
                  </a:cubicBezTo>
                  <a:cubicBezTo>
                    <a:pt x="2710" y="11531"/>
                    <a:pt x="2868" y="11689"/>
                    <a:pt x="3057" y="11689"/>
                  </a:cubicBezTo>
                  <a:lnTo>
                    <a:pt x="8538" y="11689"/>
                  </a:lnTo>
                  <a:cubicBezTo>
                    <a:pt x="8727" y="11689"/>
                    <a:pt x="8885" y="11531"/>
                    <a:pt x="8885" y="11342"/>
                  </a:cubicBezTo>
                  <a:cubicBezTo>
                    <a:pt x="8885" y="11153"/>
                    <a:pt x="8727" y="10996"/>
                    <a:pt x="8538" y="10996"/>
                  </a:cubicBezTo>
                  <a:lnTo>
                    <a:pt x="7625" y="10996"/>
                  </a:lnTo>
                  <a:lnTo>
                    <a:pt x="7310" y="9610"/>
                  </a:lnTo>
                  <a:lnTo>
                    <a:pt x="10618" y="9610"/>
                  </a:lnTo>
                  <a:cubicBezTo>
                    <a:pt x="11185" y="9610"/>
                    <a:pt x="11657" y="9137"/>
                    <a:pt x="11657" y="8570"/>
                  </a:cubicBezTo>
                  <a:lnTo>
                    <a:pt x="11657" y="1040"/>
                  </a:lnTo>
                  <a:cubicBezTo>
                    <a:pt x="11657" y="473"/>
                    <a:pt x="11185" y="1"/>
                    <a:pt x="1061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619" y="1008326"/>
            <a:ext cx="5174079" cy="388056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943600" y="1561171"/>
            <a:ext cx="2966224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>
                <a:solidFill>
                  <a:schemeClr val="accent1"/>
                </a:solidFill>
                <a:latin typeface="Arial Black" panose="020B0A04020102020204" pitchFamily="34" charset="0"/>
              </a:rPr>
              <a:t>Реализация математической модели с помощью языка программирования </a:t>
            </a:r>
            <a:r>
              <a:rPr lang="en-US" dirty="0" smtClean="0">
                <a:solidFill>
                  <a:schemeClr val="accent1"/>
                </a:solidFill>
                <a:latin typeface="Arial Black" panose="020B0A04020102020204" pitchFamily="34" charset="0"/>
              </a:rPr>
              <a:t>Python </a:t>
            </a:r>
            <a:r>
              <a:rPr lang="ru-RU" dirty="0" smtClean="0">
                <a:solidFill>
                  <a:schemeClr val="accent1"/>
                </a:solidFill>
                <a:latin typeface="Arial Black" panose="020B0A04020102020204" pitchFamily="34" charset="0"/>
              </a:rPr>
              <a:t>с использованием библиотек </a:t>
            </a:r>
            <a:r>
              <a:rPr lang="en-US" dirty="0" smtClean="0">
                <a:solidFill>
                  <a:schemeClr val="accent1"/>
                </a:solidFill>
                <a:latin typeface="Arial Black" panose="020B0A04020102020204" pitchFamily="34" charset="0"/>
              </a:rPr>
              <a:t>math, </a:t>
            </a:r>
            <a:r>
              <a:rPr lang="en-US" dirty="0" err="1" smtClean="0">
                <a:solidFill>
                  <a:schemeClr val="accent1"/>
                </a:solidFill>
                <a:latin typeface="Arial Black" panose="020B0A04020102020204" pitchFamily="34" charset="0"/>
              </a:rPr>
              <a:t>json</a:t>
            </a:r>
            <a:r>
              <a:rPr lang="en-US" dirty="0" smtClean="0">
                <a:solidFill>
                  <a:schemeClr val="accent1"/>
                </a:solidFill>
                <a:latin typeface="Arial Black" panose="020B0A04020102020204" pitchFamily="34" charset="0"/>
              </a:rPr>
              <a:t>, </a:t>
            </a:r>
            <a:r>
              <a:rPr lang="en-US" dirty="0" err="1" smtClean="0">
                <a:solidFill>
                  <a:schemeClr val="accent1"/>
                </a:solidFill>
                <a:latin typeface="Arial Black" panose="020B0A04020102020204" pitchFamily="34" charset="0"/>
              </a:rPr>
              <a:t>matplotlib</a:t>
            </a:r>
            <a:r>
              <a:rPr lang="en-US" dirty="0" smtClean="0">
                <a:solidFill>
                  <a:schemeClr val="accent1"/>
                </a:solidFill>
                <a:latin typeface="Arial Black" panose="020B0A04020102020204" pitchFamily="34" charset="0"/>
              </a:rPr>
              <a:t>.</a:t>
            </a:r>
            <a:endParaRPr lang="ru-RU" dirty="0">
              <a:solidFill>
                <a:schemeClr val="accent1"/>
              </a:solidFill>
              <a:latin typeface="Arial Black" panose="020B0A040201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p61"/>
          <p:cNvSpPr txBox="1">
            <a:spLocks noGrp="1"/>
          </p:cNvSpPr>
          <p:nvPr>
            <p:ph type="title"/>
          </p:nvPr>
        </p:nvSpPr>
        <p:spPr>
          <a:xfrm>
            <a:off x="1009932" y="26660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Программная</a:t>
            </a:r>
            <a:r>
              <a:rPr lang="ru-RU" dirty="0" smtClean="0">
                <a:solidFill>
                  <a:schemeClr val="accent1"/>
                </a:solidFill>
              </a:rPr>
              <a:t> </a:t>
            </a:r>
            <a:r>
              <a:rPr lang="ru-RU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реализация</a:t>
            </a:r>
            <a:endParaRPr dirty="0"/>
          </a:p>
        </p:txBody>
      </p:sp>
      <p:grpSp>
        <p:nvGrpSpPr>
          <p:cNvPr id="11" name="Google Shape;11002;p90"/>
          <p:cNvGrpSpPr/>
          <p:nvPr/>
        </p:nvGrpSpPr>
        <p:grpSpPr>
          <a:xfrm>
            <a:off x="1138107" y="244451"/>
            <a:ext cx="646088" cy="617007"/>
            <a:chOff x="-1333200" y="2770450"/>
            <a:chExt cx="291450" cy="292225"/>
          </a:xfrm>
        </p:grpSpPr>
        <p:sp>
          <p:nvSpPr>
            <p:cNvPr id="12" name="Google Shape;11003;p90"/>
            <p:cNvSpPr/>
            <p:nvPr/>
          </p:nvSpPr>
          <p:spPr>
            <a:xfrm>
              <a:off x="-1299325" y="2808250"/>
              <a:ext cx="222925" cy="134725"/>
            </a:xfrm>
            <a:custGeom>
              <a:avLst/>
              <a:gdLst/>
              <a:ahLst/>
              <a:cxnLst/>
              <a:rect l="l" t="t" r="r" b="b"/>
              <a:pathLst>
                <a:path w="8917" h="5389" extrusionOk="0">
                  <a:moveTo>
                    <a:pt x="7877" y="631"/>
                  </a:moveTo>
                  <a:cubicBezTo>
                    <a:pt x="8066" y="631"/>
                    <a:pt x="8223" y="789"/>
                    <a:pt x="8223" y="978"/>
                  </a:cubicBezTo>
                  <a:cubicBezTo>
                    <a:pt x="8223" y="1167"/>
                    <a:pt x="8066" y="1324"/>
                    <a:pt x="7877" y="1324"/>
                  </a:cubicBezTo>
                  <a:cubicBezTo>
                    <a:pt x="7656" y="1324"/>
                    <a:pt x="7498" y="1167"/>
                    <a:pt x="7498" y="978"/>
                  </a:cubicBezTo>
                  <a:cubicBezTo>
                    <a:pt x="7498" y="789"/>
                    <a:pt x="7656" y="631"/>
                    <a:pt x="7877" y="631"/>
                  </a:cubicBezTo>
                  <a:close/>
                  <a:moveTo>
                    <a:pt x="3056" y="1293"/>
                  </a:moveTo>
                  <a:cubicBezTo>
                    <a:pt x="3245" y="1293"/>
                    <a:pt x="3403" y="1450"/>
                    <a:pt x="3403" y="1639"/>
                  </a:cubicBezTo>
                  <a:cubicBezTo>
                    <a:pt x="3403" y="1828"/>
                    <a:pt x="3245" y="1986"/>
                    <a:pt x="3056" y="1986"/>
                  </a:cubicBezTo>
                  <a:cubicBezTo>
                    <a:pt x="2867" y="1986"/>
                    <a:pt x="2710" y="1828"/>
                    <a:pt x="2710" y="1639"/>
                  </a:cubicBezTo>
                  <a:cubicBezTo>
                    <a:pt x="2741" y="1450"/>
                    <a:pt x="2899" y="1293"/>
                    <a:pt x="3056" y="1293"/>
                  </a:cubicBezTo>
                  <a:close/>
                  <a:moveTo>
                    <a:pt x="5797" y="3340"/>
                  </a:moveTo>
                  <a:cubicBezTo>
                    <a:pt x="6018" y="3340"/>
                    <a:pt x="6175" y="3498"/>
                    <a:pt x="6175" y="3687"/>
                  </a:cubicBezTo>
                  <a:cubicBezTo>
                    <a:pt x="6175" y="3876"/>
                    <a:pt x="6018" y="4034"/>
                    <a:pt x="5797" y="4034"/>
                  </a:cubicBezTo>
                  <a:cubicBezTo>
                    <a:pt x="5608" y="4034"/>
                    <a:pt x="5451" y="3876"/>
                    <a:pt x="5451" y="3687"/>
                  </a:cubicBezTo>
                  <a:cubicBezTo>
                    <a:pt x="5451" y="3498"/>
                    <a:pt x="5608" y="3340"/>
                    <a:pt x="5797" y="3340"/>
                  </a:cubicBezTo>
                  <a:close/>
                  <a:moveTo>
                    <a:pt x="1008" y="4034"/>
                  </a:moveTo>
                  <a:cubicBezTo>
                    <a:pt x="1198" y="4034"/>
                    <a:pt x="1355" y="4191"/>
                    <a:pt x="1355" y="4412"/>
                  </a:cubicBezTo>
                  <a:cubicBezTo>
                    <a:pt x="1355" y="4601"/>
                    <a:pt x="1198" y="4758"/>
                    <a:pt x="1008" y="4758"/>
                  </a:cubicBezTo>
                  <a:cubicBezTo>
                    <a:pt x="819" y="4758"/>
                    <a:pt x="662" y="4601"/>
                    <a:pt x="662" y="4412"/>
                  </a:cubicBezTo>
                  <a:cubicBezTo>
                    <a:pt x="662" y="4191"/>
                    <a:pt x="819" y="4034"/>
                    <a:pt x="1008" y="4034"/>
                  </a:cubicBezTo>
                  <a:close/>
                  <a:moveTo>
                    <a:pt x="7908" y="1"/>
                  </a:moveTo>
                  <a:cubicBezTo>
                    <a:pt x="7341" y="1"/>
                    <a:pt x="6868" y="474"/>
                    <a:pt x="6868" y="1009"/>
                  </a:cubicBezTo>
                  <a:cubicBezTo>
                    <a:pt x="6868" y="1198"/>
                    <a:pt x="6963" y="1419"/>
                    <a:pt x="7026" y="1576"/>
                  </a:cubicBezTo>
                  <a:lnTo>
                    <a:pt x="6112" y="2742"/>
                  </a:lnTo>
                  <a:cubicBezTo>
                    <a:pt x="6032" y="2722"/>
                    <a:pt x="5943" y="2711"/>
                    <a:pt x="5850" y="2711"/>
                  </a:cubicBezTo>
                  <a:cubicBezTo>
                    <a:pt x="5650" y="2711"/>
                    <a:pt x="5434" y="2760"/>
                    <a:pt x="5262" y="2868"/>
                  </a:cubicBezTo>
                  <a:lnTo>
                    <a:pt x="4096" y="1954"/>
                  </a:lnTo>
                  <a:cubicBezTo>
                    <a:pt x="4127" y="1891"/>
                    <a:pt x="4127" y="1765"/>
                    <a:pt x="4127" y="1639"/>
                  </a:cubicBezTo>
                  <a:cubicBezTo>
                    <a:pt x="4127" y="1104"/>
                    <a:pt x="3655" y="631"/>
                    <a:pt x="3088" y="631"/>
                  </a:cubicBezTo>
                  <a:cubicBezTo>
                    <a:pt x="2552" y="631"/>
                    <a:pt x="2080" y="1104"/>
                    <a:pt x="2080" y="1639"/>
                  </a:cubicBezTo>
                  <a:cubicBezTo>
                    <a:pt x="2080" y="1828"/>
                    <a:pt x="2143" y="2049"/>
                    <a:pt x="2237" y="2206"/>
                  </a:cubicBezTo>
                  <a:lnTo>
                    <a:pt x="1324" y="3372"/>
                  </a:lnTo>
                  <a:cubicBezTo>
                    <a:pt x="1261" y="3340"/>
                    <a:pt x="1134" y="3340"/>
                    <a:pt x="1008" y="3340"/>
                  </a:cubicBezTo>
                  <a:cubicBezTo>
                    <a:pt x="441" y="3340"/>
                    <a:pt x="0" y="3813"/>
                    <a:pt x="0" y="4349"/>
                  </a:cubicBezTo>
                  <a:cubicBezTo>
                    <a:pt x="0" y="4947"/>
                    <a:pt x="441" y="5388"/>
                    <a:pt x="1008" y="5388"/>
                  </a:cubicBezTo>
                  <a:cubicBezTo>
                    <a:pt x="1576" y="5388"/>
                    <a:pt x="2017" y="4916"/>
                    <a:pt x="2017" y="4349"/>
                  </a:cubicBezTo>
                  <a:cubicBezTo>
                    <a:pt x="2017" y="4160"/>
                    <a:pt x="1954" y="3971"/>
                    <a:pt x="1859" y="3813"/>
                  </a:cubicBezTo>
                  <a:lnTo>
                    <a:pt x="2773" y="2616"/>
                  </a:lnTo>
                  <a:cubicBezTo>
                    <a:pt x="2875" y="2650"/>
                    <a:pt x="2980" y="2667"/>
                    <a:pt x="3087" y="2667"/>
                  </a:cubicBezTo>
                  <a:cubicBezTo>
                    <a:pt x="3278" y="2667"/>
                    <a:pt x="3473" y="2611"/>
                    <a:pt x="3655" y="2490"/>
                  </a:cubicBezTo>
                  <a:lnTo>
                    <a:pt x="4821" y="3403"/>
                  </a:lnTo>
                  <a:cubicBezTo>
                    <a:pt x="4789" y="3498"/>
                    <a:pt x="4789" y="3624"/>
                    <a:pt x="4789" y="3719"/>
                  </a:cubicBezTo>
                  <a:cubicBezTo>
                    <a:pt x="4789" y="4286"/>
                    <a:pt x="5262" y="4758"/>
                    <a:pt x="5797" y="4758"/>
                  </a:cubicBezTo>
                  <a:cubicBezTo>
                    <a:pt x="6364" y="4758"/>
                    <a:pt x="6837" y="4286"/>
                    <a:pt x="6837" y="3719"/>
                  </a:cubicBezTo>
                  <a:cubicBezTo>
                    <a:pt x="6837" y="3529"/>
                    <a:pt x="6742" y="3340"/>
                    <a:pt x="6679" y="3183"/>
                  </a:cubicBezTo>
                  <a:lnTo>
                    <a:pt x="7593" y="1986"/>
                  </a:lnTo>
                  <a:cubicBezTo>
                    <a:pt x="7656" y="2049"/>
                    <a:pt x="7782" y="2049"/>
                    <a:pt x="7908" y="2049"/>
                  </a:cubicBezTo>
                  <a:cubicBezTo>
                    <a:pt x="8444" y="2049"/>
                    <a:pt x="8916" y="1576"/>
                    <a:pt x="8916" y="1009"/>
                  </a:cubicBezTo>
                  <a:cubicBezTo>
                    <a:pt x="8916" y="474"/>
                    <a:pt x="8444" y="1"/>
                    <a:pt x="79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1004;p90"/>
            <p:cNvSpPr/>
            <p:nvPr/>
          </p:nvSpPr>
          <p:spPr>
            <a:xfrm>
              <a:off x="-1333200" y="2770450"/>
              <a:ext cx="291450" cy="292225"/>
            </a:xfrm>
            <a:custGeom>
              <a:avLst/>
              <a:gdLst/>
              <a:ahLst/>
              <a:cxnLst/>
              <a:rect l="l" t="t" r="r" b="b"/>
              <a:pathLst>
                <a:path w="11658" h="11689" extrusionOk="0">
                  <a:moveTo>
                    <a:pt x="10586" y="725"/>
                  </a:moveTo>
                  <a:cubicBezTo>
                    <a:pt x="10807" y="725"/>
                    <a:pt x="10964" y="883"/>
                    <a:pt x="10964" y="1072"/>
                  </a:cubicBezTo>
                  <a:lnTo>
                    <a:pt x="10964" y="7593"/>
                  </a:lnTo>
                  <a:lnTo>
                    <a:pt x="631" y="7593"/>
                  </a:lnTo>
                  <a:lnTo>
                    <a:pt x="631" y="1072"/>
                  </a:lnTo>
                  <a:cubicBezTo>
                    <a:pt x="662" y="883"/>
                    <a:pt x="820" y="725"/>
                    <a:pt x="977" y="725"/>
                  </a:cubicBezTo>
                  <a:close/>
                  <a:moveTo>
                    <a:pt x="10996" y="8286"/>
                  </a:moveTo>
                  <a:lnTo>
                    <a:pt x="10996" y="8633"/>
                  </a:lnTo>
                  <a:cubicBezTo>
                    <a:pt x="10996" y="8822"/>
                    <a:pt x="10838" y="8980"/>
                    <a:pt x="10618" y="8980"/>
                  </a:cubicBezTo>
                  <a:lnTo>
                    <a:pt x="1009" y="8980"/>
                  </a:lnTo>
                  <a:cubicBezTo>
                    <a:pt x="820" y="8980"/>
                    <a:pt x="662" y="8822"/>
                    <a:pt x="662" y="8633"/>
                  </a:cubicBezTo>
                  <a:lnTo>
                    <a:pt x="662" y="8286"/>
                  </a:lnTo>
                  <a:close/>
                  <a:moveTo>
                    <a:pt x="6617" y="9641"/>
                  </a:moveTo>
                  <a:lnTo>
                    <a:pt x="6932" y="11027"/>
                  </a:lnTo>
                  <a:lnTo>
                    <a:pt x="4632" y="11027"/>
                  </a:lnTo>
                  <a:lnTo>
                    <a:pt x="4947" y="9641"/>
                  </a:lnTo>
                  <a:close/>
                  <a:moveTo>
                    <a:pt x="1009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8570"/>
                  </a:lnTo>
                  <a:cubicBezTo>
                    <a:pt x="1" y="9137"/>
                    <a:pt x="473" y="9610"/>
                    <a:pt x="1009" y="9610"/>
                  </a:cubicBezTo>
                  <a:lnTo>
                    <a:pt x="4285" y="9610"/>
                  </a:lnTo>
                  <a:lnTo>
                    <a:pt x="3970" y="10996"/>
                  </a:lnTo>
                  <a:lnTo>
                    <a:pt x="3057" y="10996"/>
                  </a:lnTo>
                  <a:cubicBezTo>
                    <a:pt x="2868" y="10996"/>
                    <a:pt x="2710" y="11153"/>
                    <a:pt x="2710" y="11342"/>
                  </a:cubicBezTo>
                  <a:cubicBezTo>
                    <a:pt x="2710" y="11531"/>
                    <a:pt x="2868" y="11689"/>
                    <a:pt x="3057" y="11689"/>
                  </a:cubicBezTo>
                  <a:lnTo>
                    <a:pt x="8538" y="11689"/>
                  </a:lnTo>
                  <a:cubicBezTo>
                    <a:pt x="8727" y="11689"/>
                    <a:pt x="8885" y="11531"/>
                    <a:pt x="8885" y="11342"/>
                  </a:cubicBezTo>
                  <a:cubicBezTo>
                    <a:pt x="8885" y="11153"/>
                    <a:pt x="8727" y="10996"/>
                    <a:pt x="8538" y="10996"/>
                  </a:cubicBezTo>
                  <a:lnTo>
                    <a:pt x="7625" y="10996"/>
                  </a:lnTo>
                  <a:lnTo>
                    <a:pt x="7310" y="9610"/>
                  </a:lnTo>
                  <a:lnTo>
                    <a:pt x="10618" y="9610"/>
                  </a:lnTo>
                  <a:cubicBezTo>
                    <a:pt x="11185" y="9610"/>
                    <a:pt x="11657" y="9137"/>
                    <a:pt x="11657" y="8570"/>
                  </a:cubicBezTo>
                  <a:lnTo>
                    <a:pt x="11657" y="1040"/>
                  </a:lnTo>
                  <a:cubicBezTo>
                    <a:pt x="11657" y="473"/>
                    <a:pt x="11185" y="1"/>
                    <a:pt x="1061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619" y="1008326"/>
            <a:ext cx="5174079" cy="388055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943600" y="1561171"/>
            <a:ext cx="2966224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>
                <a:solidFill>
                  <a:schemeClr val="accent1"/>
                </a:solidFill>
                <a:latin typeface="Arial Black" panose="020B0A04020102020204" pitchFamily="34" charset="0"/>
              </a:rPr>
              <a:t>Реализация математической модели с помощью языка программирования </a:t>
            </a:r>
            <a:r>
              <a:rPr lang="en-US" dirty="0" smtClean="0">
                <a:solidFill>
                  <a:schemeClr val="accent1"/>
                </a:solidFill>
                <a:latin typeface="Arial Black" panose="020B0A04020102020204" pitchFamily="34" charset="0"/>
              </a:rPr>
              <a:t>Python </a:t>
            </a:r>
            <a:r>
              <a:rPr lang="ru-RU" dirty="0" smtClean="0">
                <a:solidFill>
                  <a:schemeClr val="accent1"/>
                </a:solidFill>
                <a:latin typeface="Arial Black" panose="020B0A04020102020204" pitchFamily="34" charset="0"/>
              </a:rPr>
              <a:t>с использованием библиотек </a:t>
            </a:r>
            <a:r>
              <a:rPr lang="en-US" dirty="0" smtClean="0">
                <a:solidFill>
                  <a:schemeClr val="accent1"/>
                </a:solidFill>
                <a:latin typeface="Arial Black" panose="020B0A04020102020204" pitchFamily="34" charset="0"/>
              </a:rPr>
              <a:t>math, </a:t>
            </a:r>
            <a:r>
              <a:rPr lang="en-US" dirty="0" err="1" smtClean="0">
                <a:solidFill>
                  <a:schemeClr val="accent1"/>
                </a:solidFill>
                <a:latin typeface="Arial Black" panose="020B0A04020102020204" pitchFamily="34" charset="0"/>
              </a:rPr>
              <a:t>json</a:t>
            </a:r>
            <a:r>
              <a:rPr lang="en-US" dirty="0" smtClean="0">
                <a:solidFill>
                  <a:schemeClr val="accent1"/>
                </a:solidFill>
                <a:latin typeface="Arial Black" panose="020B0A04020102020204" pitchFamily="34" charset="0"/>
              </a:rPr>
              <a:t>, </a:t>
            </a:r>
            <a:r>
              <a:rPr lang="en-US" dirty="0" err="1" smtClean="0">
                <a:solidFill>
                  <a:schemeClr val="accent1"/>
                </a:solidFill>
                <a:latin typeface="Arial Black" panose="020B0A04020102020204" pitchFamily="34" charset="0"/>
              </a:rPr>
              <a:t>matplotlib</a:t>
            </a:r>
            <a:r>
              <a:rPr lang="en-US" dirty="0" smtClean="0">
                <a:solidFill>
                  <a:schemeClr val="accent1"/>
                </a:solidFill>
                <a:latin typeface="Arial Black" panose="020B0A04020102020204" pitchFamily="34" charset="0"/>
              </a:rPr>
              <a:t>.</a:t>
            </a:r>
            <a:endParaRPr lang="ru-RU" dirty="0">
              <a:solidFill>
                <a:schemeClr val="accent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7412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53"/>
          <p:cNvSpPr txBox="1">
            <a:spLocks noGrp="1"/>
          </p:cNvSpPr>
          <p:nvPr>
            <p:ph type="title" idx="9"/>
          </p:nvPr>
        </p:nvSpPr>
        <p:spPr>
          <a:xfrm>
            <a:off x="720000" y="22481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Анализ и выводы</a:t>
            </a:r>
            <a:endParaRPr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27" name="Google Shape;627;p53"/>
          <p:cNvSpPr txBox="1">
            <a:spLocks noGrp="1"/>
          </p:cNvSpPr>
          <p:nvPr>
            <p:ph type="subTitle" idx="4"/>
          </p:nvPr>
        </p:nvSpPr>
        <p:spPr>
          <a:xfrm>
            <a:off x="4974675" y="6226799"/>
            <a:ext cx="21753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MARS</a:t>
            </a:r>
            <a:endParaRPr/>
          </a:p>
        </p:txBody>
      </p:sp>
      <p:grpSp>
        <p:nvGrpSpPr>
          <p:cNvPr id="52" name="Google Shape;10962;p90"/>
          <p:cNvGrpSpPr/>
          <p:nvPr/>
        </p:nvGrpSpPr>
        <p:grpSpPr>
          <a:xfrm>
            <a:off x="1902796" y="190255"/>
            <a:ext cx="648181" cy="520624"/>
            <a:chOff x="-1333975" y="2365850"/>
            <a:chExt cx="292225" cy="293575"/>
          </a:xfrm>
        </p:grpSpPr>
        <p:sp>
          <p:nvSpPr>
            <p:cNvPr id="53" name="Google Shape;10963;p90"/>
            <p:cNvSpPr/>
            <p:nvPr/>
          </p:nvSpPr>
          <p:spPr>
            <a:xfrm>
              <a:off x="-1285150" y="2365850"/>
              <a:ext cx="191225" cy="293575"/>
            </a:xfrm>
            <a:custGeom>
              <a:avLst/>
              <a:gdLst/>
              <a:ahLst/>
              <a:cxnLst/>
              <a:rect l="l" t="t" r="r" b="b"/>
              <a:pathLst>
                <a:path w="7649" h="11743" extrusionOk="0">
                  <a:moveTo>
                    <a:pt x="3813" y="684"/>
                  </a:moveTo>
                  <a:cubicBezTo>
                    <a:pt x="5545" y="684"/>
                    <a:pt x="6900" y="2039"/>
                    <a:pt x="6900" y="3740"/>
                  </a:cubicBezTo>
                  <a:cubicBezTo>
                    <a:pt x="6931" y="4780"/>
                    <a:pt x="6553" y="5347"/>
                    <a:pt x="6270" y="5788"/>
                  </a:cubicBezTo>
                  <a:cubicBezTo>
                    <a:pt x="5797" y="6544"/>
                    <a:pt x="5608" y="6922"/>
                    <a:pt x="5608" y="7930"/>
                  </a:cubicBezTo>
                  <a:cubicBezTo>
                    <a:pt x="5608" y="8119"/>
                    <a:pt x="5451" y="8277"/>
                    <a:pt x="5230" y="8277"/>
                  </a:cubicBezTo>
                  <a:lnTo>
                    <a:pt x="2489" y="8277"/>
                  </a:lnTo>
                  <a:cubicBezTo>
                    <a:pt x="2300" y="8277"/>
                    <a:pt x="2143" y="8119"/>
                    <a:pt x="2143" y="7930"/>
                  </a:cubicBezTo>
                  <a:cubicBezTo>
                    <a:pt x="2143" y="6922"/>
                    <a:pt x="1922" y="6576"/>
                    <a:pt x="1450" y="5820"/>
                  </a:cubicBezTo>
                  <a:cubicBezTo>
                    <a:pt x="1198" y="5347"/>
                    <a:pt x="567" y="4528"/>
                    <a:pt x="788" y="3205"/>
                  </a:cubicBezTo>
                  <a:cubicBezTo>
                    <a:pt x="1040" y="1819"/>
                    <a:pt x="2237" y="684"/>
                    <a:pt x="3813" y="684"/>
                  </a:cubicBezTo>
                  <a:close/>
                  <a:moveTo>
                    <a:pt x="4852" y="8907"/>
                  </a:moveTo>
                  <a:lnTo>
                    <a:pt x="4852" y="9569"/>
                  </a:lnTo>
                  <a:lnTo>
                    <a:pt x="4506" y="9569"/>
                  </a:lnTo>
                  <a:cubicBezTo>
                    <a:pt x="4285" y="9569"/>
                    <a:pt x="4128" y="9726"/>
                    <a:pt x="4128" y="9915"/>
                  </a:cubicBezTo>
                  <a:cubicBezTo>
                    <a:pt x="4128" y="10136"/>
                    <a:pt x="4285" y="10293"/>
                    <a:pt x="4506" y="10293"/>
                  </a:cubicBezTo>
                  <a:lnTo>
                    <a:pt x="4852" y="10293"/>
                  </a:lnTo>
                  <a:lnTo>
                    <a:pt x="4852" y="10640"/>
                  </a:lnTo>
                  <a:cubicBezTo>
                    <a:pt x="4884" y="10829"/>
                    <a:pt x="4726" y="10986"/>
                    <a:pt x="4537" y="10986"/>
                  </a:cubicBezTo>
                  <a:lnTo>
                    <a:pt x="3151" y="10986"/>
                  </a:lnTo>
                  <a:cubicBezTo>
                    <a:pt x="2962" y="10986"/>
                    <a:pt x="2804" y="10829"/>
                    <a:pt x="2804" y="10640"/>
                  </a:cubicBezTo>
                  <a:lnTo>
                    <a:pt x="2804" y="10293"/>
                  </a:lnTo>
                  <a:lnTo>
                    <a:pt x="3151" y="10293"/>
                  </a:lnTo>
                  <a:cubicBezTo>
                    <a:pt x="3371" y="10293"/>
                    <a:pt x="3529" y="10136"/>
                    <a:pt x="3529" y="9915"/>
                  </a:cubicBezTo>
                  <a:cubicBezTo>
                    <a:pt x="3529" y="9726"/>
                    <a:pt x="3371" y="9569"/>
                    <a:pt x="3151" y="9569"/>
                  </a:cubicBezTo>
                  <a:lnTo>
                    <a:pt x="2804" y="9569"/>
                  </a:lnTo>
                  <a:lnTo>
                    <a:pt x="2804" y="8907"/>
                  </a:lnTo>
                  <a:close/>
                  <a:moveTo>
                    <a:pt x="3897" y="1"/>
                  </a:moveTo>
                  <a:cubicBezTo>
                    <a:pt x="3632" y="1"/>
                    <a:pt x="3361" y="28"/>
                    <a:pt x="3088" y="86"/>
                  </a:cubicBezTo>
                  <a:cubicBezTo>
                    <a:pt x="1607" y="401"/>
                    <a:pt x="441" y="1566"/>
                    <a:pt x="158" y="3079"/>
                  </a:cubicBezTo>
                  <a:cubicBezTo>
                    <a:pt x="0" y="3992"/>
                    <a:pt x="158" y="4969"/>
                    <a:pt x="631" y="5757"/>
                  </a:cubicBezTo>
                  <a:cubicBezTo>
                    <a:pt x="757" y="5914"/>
                    <a:pt x="820" y="6072"/>
                    <a:pt x="914" y="6229"/>
                  </a:cubicBezTo>
                  <a:cubicBezTo>
                    <a:pt x="1355" y="6891"/>
                    <a:pt x="1450" y="7143"/>
                    <a:pt x="1450" y="7962"/>
                  </a:cubicBezTo>
                  <a:cubicBezTo>
                    <a:pt x="1450" y="8403"/>
                    <a:pt x="1733" y="8781"/>
                    <a:pt x="2143" y="8939"/>
                  </a:cubicBezTo>
                  <a:lnTo>
                    <a:pt x="2143" y="10703"/>
                  </a:lnTo>
                  <a:cubicBezTo>
                    <a:pt x="2143" y="11270"/>
                    <a:pt x="2615" y="11743"/>
                    <a:pt x="3151" y="11743"/>
                  </a:cubicBezTo>
                  <a:lnTo>
                    <a:pt x="4537" y="11743"/>
                  </a:lnTo>
                  <a:cubicBezTo>
                    <a:pt x="5073" y="11743"/>
                    <a:pt x="5545" y="11270"/>
                    <a:pt x="5545" y="10703"/>
                  </a:cubicBezTo>
                  <a:lnTo>
                    <a:pt x="5545" y="8939"/>
                  </a:lnTo>
                  <a:cubicBezTo>
                    <a:pt x="5955" y="8781"/>
                    <a:pt x="6238" y="8435"/>
                    <a:pt x="6238" y="7962"/>
                  </a:cubicBezTo>
                  <a:lnTo>
                    <a:pt x="6238" y="7930"/>
                  </a:lnTo>
                  <a:cubicBezTo>
                    <a:pt x="6238" y="7143"/>
                    <a:pt x="6427" y="6828"/>
                    <a:pt x="6805" y="6229"/>
                  </a:cubicBezTo>
                  <a:cubicBezTo>
                    <a:pt x="7089" y="5788"/>
                    <a:pt x="7593" y="5032"/>
                    <a:pt x="7593" y="3835"/>
                  </a:cubicBezTo>
                  <a:cubicBezTo>
                    <a:pt x="7649" y="1658"/>
                    <a:pt x="5950" y="1"/>
                    <a:pt x="38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0964;p90"/>
            <p:cNvSpPr/>
            <p:nvPr/>
          </p:nvSpPr>
          <p:spPr>
            <a:xfrm>
              <a:off x="-1076425" y="2452250"/>
              <a:ext cx="34675" cy="18150"/>
            </a:xfrm>
            <a:custGeom>
              <a:avLst/>
              <a:gdLst/>
              <a:ahLst/>
              <a:cxnLst/>
              <a:rect l="l" t="t" r="r" b="b"/>
              <a:pathLst>
                <a:path w="1387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lnTo>
                    <a:pt x="1040" y="725"/>
                  </a:lnTo>
                  <a:cubicBezTo>
                    <a:pt x="1229" y="725"/>
                    <a:pt x="1386" y="568"/>
                    <a:pt x="1386" y="379"/>
                  </a:cubicBezTo>
                  <a:cubicBezTo>
                    <a:pt x="1386" y="158"/>
                    <a:pt x="1229" y="1"/>
                    <a:pt x="10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0965;p90"/>
            <p:cNvSpPr/>
            <p:nvPr/>
          </p:nvSpPr>
          <p:spPr>
            <a:xfrm>
              <a:off x="-1333975" y="2452250"/>
              <a:ext cx="34675" cy="18150"/>
            </a:xfrm>
            <a:custGeom>
              <a:avLst/>
              <a:gdLst/>
              <a:ahLst/>
              <a:cxnLst/>
              <a:rect l="l" t="t" r="r" b="b"/>
              <a:pathLst>
                <a:path w="1387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lnTo>
                    <a:pt x="1008" y="725"/>
                  </a:lnTo>
                  <a:cubicBezTo>
                    <a:pt x="1197" y="694"/>
                    <a:pt x="1386" y="536"/>
                    <a:pt x="1386" y="379"/>
                  </a:cubicBezTo>
                  <a:cubicBezTo>
                    <a:pt x="1386" y="158"/>
                    <a:pt x="1197" y="1"/>
                    <a:pt x="1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0966;p90"/>
            <p:cNvSpPr/>
            <p:nvPr/>
          </p:nvSpPr>
          <p:spPr>
            <a:xfrm>
              <a:off x="-1093750" y="2383050"/>
              <a:ext cx="35450" cy="26575"/>
            </a:xfrm>
            <a:custGeom>
              <a:avLst/>
              <a:gdLst/>
              <a:ahLst/>
              <a:cxnLst/>
              <a:rect l="l" t="t" r="r" b="b"/>
              <a:pathLst>
                <a:path w="1418" h="1063" extrusionOk="0">
                  <a:moveTo>
                    <a:pt x="992" y="1"/>
                  </a:moveTo>
                  <a:cubicBezTo>
                    <a:pt x="931" y="1"/>
                    <a:pt x="870" y="19"/>
                    <a:pt x="819" y="59"/>
                  </a:cubicBezTo>
                  <a:lnTo>
                    <a:pt x="221" y="406"/>
                  </a:lnTo>
                  <a:cubicBezTo>
                    <a:pt x="63" y="500"/>
                    <a:pt x="0" y="721"/>
                    <a:pt x="95" y="878"/>
                  </a:cubicBezTo>
                  <a:cubicBezTo>
                    <a:pt x="159" y="985"/>
                    <a:pt x="295" y="1063"/>
                    <a:pt x="415" y="1063"/>
                  </a:cubicBezTo>
                  <a:cubicBezTo>
                    <a:pt x="473" y="1063"/>
                    <a:pt x="527" y="1045"/>
                    <a:pt x="567" y="1005"/>
                  </a:cubicBezTo>
                  <a:lnTo>
                    <a:pt x="1166" y="658"/>
                  </a:lnTo>
                  <a:cubicBezTo>
                    <a:pt x="1323" y="563"/>
                    <a:pt x="1418" y="343"/>
                    <a:pt x="1292" y="185"/>
                  </a:cubicBezTo>
                  <a:cubicBezTo>
                    <a:pt x="1249" y="79"/>
                    <a:pt x="1120" y="1"/>
                    <a:pt x="9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0967;p90"/>
            <p:cNvSpPr/>
            <p:nvPr/>
          </p:nvSpPr>
          <p:spPr>
            <a:xfrm>
              <a:off x="-1317450" y="2512575"/>
              <a:ext cx="35475" cy="26225"/>
            </a:xfrm>
            <a:custGeom>
              <a:avLst/>
              <a:gdLst/>
              <a:ahLst/>
              <a:cxnLst/>
              <a:rect l="l" t="t" r="r" b="b"/>
              <a:pathLst>
                <a:path w="1419" h="1049" extrusionOk="0">
                  <a:moveTo>
                    <a:pt x="1005" y="1"/>
                  </a:moveTo>
                  <a:cubicBezTo>
                    <a:pt x="944" y="1"/>
                    <a:pt x="880" y="15"/>
                    <a:pt x="820" y="45"/>
                  </a:cubicBezTo>
                  <a:lnTo>
                    <a:pt x="221" y="392"/>
                  </a:lnTo>
                  <a:cubicBezTo>
                    <a:pt x="64" y="486"/>
                    <a:pt x="1" y="707"/>
                    <a:pt x="127" y="864"/>
                  </a:cubicBezTo>
                  <a:cubicBezTo>
                    <a:pt x="169" y="971"/>
                    <a:pt x="299" y="1049"/>
                    <a:pt x="427" y="1049"/>
                  </a:cubicBezTo>
                  <a:cubicBezTo>
                    <a:pt x="488" y="1049"/>
                    <a:pt x="548" y="1031"/>
                    <a:pt x="599" y="990"/>
                  </a:cubicBezTo>
                  <a:lnTo>
                    <a:pt x="1166" y="644"/>
                  </a:lnTo>
                  <a:cubicBezTo>
                    <a:pt x="1324" y="549"/>
                    <a:pt x="1418" y="329"/>
                    <a:pt x="1292" y="171"/>
                  </a:cubicBezTo>
                  <a:cubicBezTo>
                    <a:pt x="1250" y="64"/>
                    <a:pt x="1134" y="1"/>
                    <a:pt x="100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0968;p90"/>
            <p:cNvSpPr/>
            <p:nvPr/>
          </p:nvSpPr>
          <p:spPr>
            <a:xfrm>
              <a:off x="-1092975" y="2512575"/>
              <a:ext cx="34675" cy="25525"/>
            </a:xfrm>
            <a:custGeom>
              <a:avLst/>
              <a:gdLst/>
              <a:ahLst/>
              <a:cxnLst/>
              <a:rect l="l" t="t" r="r" b="b"/>
              <a:pathLst>
                <a:path w="1387" h="1021" extrusionOk="0">
                  <a:moveTo>
                    <a:pt x="378" y="1"/>
                  </a:moveTo>
                  <a:cubicBezTo>
                    <a:pt x="264" y="1"/>
                    <a:pt x="149" y="64"/>
                    <a:pt x="64" y="171"/>
                  </a:cubicBezTo>
                  <a:cubicBezTo>
                    <a:pt x="1" y="329"/>
                    <a:pt x="32" y="518"/>
                    <a:pt x="190" y="644"/>
                  </a:cubicBezTo>
                  <a:lnTo>
                    <a:pt x="788" y="990"/>
                  </a:lnTo>
                  <a:cubicBezTo>
                    <a:pt x="838" y="1010"/>
                    <a:pt x="891" y="1021"/>
                    <a:pt x="944" y="1021"/>
                  </a:cubicBezTo>
                  <a:cubicBezTo>
                    <a:pt x="1059" y="1021"/>
                    <a:pt x="1175" y="972"/>
                    <a:pt x="1261" y="864"/>
                  </a:cubicBezTo>
                  <a:cubicBezTo>
                    <a:pt x="1387" y="675"/>
                    <a:pt x="1292" y="486"/>
                    <a:pt x="1135" y="392"/>
                  </a:cubicBezTo>
                  <a:lnTo>
                    <a:pt x="536" y="45"/>
                  </a:lnTo>
                  <a:cubicBezTo>
                    <a:pt x="486" y="15"/>
                    <a:pt x="432" y="1"/>
                    <a:pt x="37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0969;p90"/>
            <p:cNvSpPr/>
            <p:nvPr/>
          </p:nvSpPr>
          <p:spPr>
            <a:xfrm>
              <a:off x="-1316650" y="2383750"/>
              <a:ext cx="34675" cy="25525"/>
            </a:xfrm>
            <a:custGeom>
              <a:avLst/>
              <a:gdLst/>
              <a:ahLst/>
              <a:cxnLst/>
              <a:rect l="l" t="t" r="r" b="b"/>
              <a:pathLst>
                <a:path w="1387" h="1021" extrusionOk="0">
                  <a:moveTo>
                    <a:pt x="405" y="1"/>
                  </a:moveTo>
                  <a:cubicBezTo>
                    <a:pt x="283" y="1"/>
                    <a:pt x="159" y="50"/>
                    <a:pt x="95" y="157"/>
                  </a:cubicBezTo>
                  <a:cubicBezTo>
                    <a:pt x="0" y="315"/>
                    <a:pt x="63" y="504"/>
                    <a:pt x="221" y="630"/>
                  </a:cubicBezTo>
                  <a:lnTo>
                    <a:pt x="788" y="977"/>
                  </a:lnTo>
                  <a:cubicBezTo>
                    <a:pt x="838" y="1007"/>
                    <a:pt x="895" y="1021"/>
                    <a:pt x="953" y="1021"/>
                  </a:cubicBezTo>
                  <a:cubicBezTo>
                    <a:pt x="1074" y="1021"/>
                    <a:pt x="1196" y="958"/>
                    <a:pt x="1260" y="850"/>
                  </a:cubicBezTo>
                  <a:cubicBezTo>
                    <a:pt x="1386" y="693"/>
                    <a:pt x="1292" y="504"/>
                    <a:pt x="1134" y="378"/>
                  </a:cubicBezTo>
                  <a:lnTo>
                    <a:pt x="567" y="31"/>
                  </a:lnTo>
                  <a:cubicBezTo>
                    <a:pt x="517" y="11"/>
                    <a:pt x="461" y="1"/>
                    <a:pt x="40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0970;p90"/>
            <p:cNvSpPr/>
            <p:nvPr/>
          </p:nvSpPr>
          <p:spPr>
            <a:xfrm>
              <a:off x="-1239475" y="2401575"/>
              <a:ext cx="102425" cy="153100"/>
            </a:xfrm>
            <a:custGeom>
              <a:avLst/>
              <a:gdLst/>
              <a:ahLst/>
              <a:cxnLst/>
              <a:rect l="l" t="t" r="r" b="b"/>
              <a:pathLst>
                <a:path w="4097" h="6124" extrusionOk="0">
                  <a:moveTo>
                    <a:pt x="1733" y="1492"/>
                  </a:moveTo>
                  <a:lnTo>
                    <a:pt x="1733" y="2343"/>
                  </a:lnTo>
                  <a:cubicBezTo>
                    <a:pt x="1733" y="2500"/>
                    <a:pt x="1796" y="2626"/>
                    <a:pt x="1922" y="2658"/>
                  </a:cubicBezTo>
                  <a:lnTo>
                    <a:pt x="3246" y="3225"/>
                  </a:lnTo>
                  <a:lnTo>
                    <a:pt x="2395" y="4611"/>
                  </a:lnTo>
                  <a:lnTo>
                    <a:pt x="2395" y="3729"/>
                  </a:lnTo>
                  <a:cubicBezTo>
                    <a:pt x="2395" y="3572"/>
                    <a:pt x="2332" y="3445"/>
                    <a:pt x="2206" y="3414"/>
                  </a:cubicBezTo>
                  <a:lnTo>
                    <a:pt x="851" y="2878"/>
                  </a:lnTo>
                  <a:lnTo>
                    <a:pt x="1733" y="1492"/>
                  </a:lnTo>
                  <a:close/>
                  <a:moveTo>
                    <a:pt x="2038" y="0"/>
                  </a:moveTo>
                  <a:cubicBezTo>
                    <a:pt x="1919" y="0"/>
                    <a:pt x="1814" y="47"/>
                    <a:pt x="1765" y="169"/>
                  </a:cubicBezTo>
                  <a:lnTo>
                    <a:pt x="64" y="2941"/>
                  </a:lnTo>
                  <a:cubicBezTo>
                    <a:pt x="32" y="3004"/>
                    <a:pt x="1" y="3130"/>
                    <a:pt x="32" y="3225"/>
                  </a:cubicBezTo>
                  <a:cubicBezTo>
                    <a:pt x="64" y="3288"/>
                    <a:pt x="158" y="3382"/>
                    <a:pt x="221" y="3414"/>
                  </a:cubicBezTo>
                  <a:lnTo>
                    <a:pt x="1733" y="4013"/>
                  </a:lnTo>
                  <a:lnTo>
                    <a:pt x="1733" y="5808"/>
                  </a:lnTo>
                  <a:cubicBezTo>
                    <a:pt x="1733" y="5966"/>
                    <a:pt x="1859" y="6092"/>
                    <a:pt x="1954" y="6123"/>
                  </a:cubicBezTo>
                  <a:lnTo>
                    <a:pt x="2049" y="6123"/>
                  </a:lnTo>
                  <a:cubicBezTo>
                    <a:pt x="2143" y="6123"/>
                    <a:pt x="2269" y="6092"/>
                    <a:pt x="2301" y="5966"/>
                  </a:cubicBezTo>
                  <a:lnTo>
                    <a:pt x="4002" y="3225"/>
                  </a:lnTo>
                  <a:cubicBezTo>
                    <a:pt x="4033" y="3130"/>
                    <a:pt x="4096" y="3004"/>
                    <a:pt x="4033" y="2941"/>
                  </a:cubicBezTo>
                  <a:cubicBezTo>
                    <a:pt x="4033" y="2878"/>
                    <a:pt x="3970" y="2784"/>
                    <a:pt x="3907" y="2752"/>
                  </a:cubicBezTo>
                  <a:lnTo>
                    <a:pt x="2395" y="2154"/>
                  </a:lnTo>
                  <a:lnTo>
                    <a:pt x="2395" y="358"/>
                  </a:lnTo>
                  <a:cubicBezTo>
                    <a:pt x="2395" y="169"/>
                    <a:pt x="2269" y="74"/>
                    <a:pt x="2143" y="11"/>
                  </a:cubicBezTo>
                  <a:cubicBezTo>
                    <a:pt x="2108" y="4"/>
                    <a:pt x="2072" y="0"/>
                    <a:pt x="20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643441" y="747452"/>
            <a:ext cx="778055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 smtClean="0">
                <a:solidFill>
                  <a:schemeClr val="accent1"/>
                </a:solidFill>
                <a:latin typeface="Bahnschrift SemiBold" panose="020B0502040204020203" pitchFamily="34" charset="0"/>
              </a:rPr>
              <a:t>      Сводные графики с данными, полученными с помощью программной реализации мат. модели для рассматриваемых зависимостей, и показаниями симуляции данной миссии в </a:t>
            </a:r>
            <a:r>
              <a:rPr lang="en-US" sz="1200" dirty="0" smtClean="0">
                <a:solidFill>
                  <a:schemeClr val="accent1"/>
                </a:solidFill>
                <a:latin typeface="Bahnschrift SemiBold" panose="020B0502040204020203" pitchFamily="34" charset="0"/>
              </a:rPr>
              <a:t>KSP </a:t>
            </a:r>
            <a:r>
              <a:rPr lang="ru-RU" sz="1200" dirty="0" smtClean="0">
                <a:solidFill>
                  <a:schemeClr val="accent1"/>
                </a:solidFill>
                <a:latin typeface="Bahnschrift SemiBold" panose="020B0502040204020203" pitchFamily="34" charset="0"/>
              </a:rPr>
              <a:t>наглядно показывают, что наши предположения об экспоненциальном росте плотности атмосферы и атмосферного давления с уменьшением высоты подтвердились. Заметны небольшие отклонения, возникновение которых можно объяснить несколькими факторами:</a:t>
            </a:r>
          </a:p>
        </p:txBody>
      </p:sp>
      <p:sp>
        <p:nvSpPr>
          <p:cNvPr id="62" name="Google Shape;1571;p78"/>
          <p:cNvSpPr/>
          <p:nvPr/>
        </p:nvSpPr>
        <p:spPr>
          <a:xfrm>
            <a:off x="788277" y="1793229"/>
            <a:ext cx="177082" cy="168917"/>
          </a:xfrm>
          <a:custGeom>
            <a:avLst/>
            <a:gdLst/>
            <a:ahLst/>
            <a:cxnLst/>
            <a:rect l="l" t="t" r="r" b="b"/>
            <a:pathLst>
              <a:path w="3008" h="2157" extrusionOk="0">
                <a:moveTo>
                  <a:pt x="0" y="0"/>
                </a:moveTo>
                <a:lnTo>
                  <a:pt x="729" y="1075"/>
                </a:lnTo>
                <a:lnTo>
                  <a:pt x="0" y="2157"/>
                </a:lnTo>
                <a:lnTo>
                  <a:pt x="0" y="2157"/>
                </a:lnTo>
                <a:lnTo>
                  <a:pt x="3008" y="1075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869F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TextBox 11"/>
          <p:cNvSpPr txBox="1"/>
          <p:nvPr/>
        </p:nvSpPr>
        <p:spPr>
          <a:xfrm>
            <a:off x="965359" y="1726633"/>
            <a:ext cx="77968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>
                <a:solidFill>
                  <a:schemeClr val="accent1"/>
                </a:solidFill>
                <a:latin typeface="Bahnschrift SemiBold" panose="020B0502040204020203" pitchFamily="34" charset="0"/>
              </a:rPr>
              <a:t>Возможны, малейшие отклонения в процессе симуляции посадки  в</a:t>
            </a:r>
            <a:r>
              <a:rPr lang="en-US" sz="1200" dirty="0">
                <a:solidFill>
                  <a:schemeClr val="accent1"/>
                </a:solidFill>
                <a:latin typeface="Bahnschrift SemiBold" panose="020B0502040204020203" pitchFamily="34" charset="0"/>
              </a:rPr>
              <a:t> </a:t>
            </a:r>
            <a:r>
              <a:rPr lang="en-US" sz="1200" dirty="0" smtClean="0">
                <a:solidFill>
                  <a:schemeClr val="accent1"/>
                </a:solidFill>
                <a:latin typeface="Bahnschrift SemiBold" panose="020B0502040204020203" pitchFamily="34" charset="0"/>
              </a:rPr>
              <a:t>KSP</a:t>
            </a:r>
            <a:r>
              <a:rPr lang="en-US" sz="1200" dirty="0">
                <a:solidFill>
                  <a:schemeClr val="accent1"/>
                </a:solidFill>
                <a:latin typeface="Bahnschrift SemiBold" panose="020B0502040204020203" pitchFamily="34" charset="0"/>
              </a:rPr>
              <a:t>;</a:t>
            </a:r>
          </a:p>
          <a:p>
            <a:r>
              <a:rPr lang="ru-RU" sz="1200" dirty="0" smtClean="0">
                <a:solidFill>
                  <a:schemeClr val="accent1"/>
                </a:solidFill>
                <a:latin typeface="Bahnschrift SemiBold" panose="020B0502040204020203" pitchFamily="34" charset="0"/>
              </a:rPr>
              <a:t>Некоторые </a:t>
            </a:r>
            <a:r>
              <a:rPr lang="ru-RU" sz="1200" dirty="0">
                <a:solidFill>
                  <a:schemeClr val="accent1"/>
                </a:solidFill>
                <a:latin typeface="Bahnschrift SemiBold" panose="020B0502040204020203" pitchFamily="34" charset="0"/>
              </a:rPr>
              <a:t>константы, значения которых не получилось найти в </a:t>
            </a:r>
            <a:r>
              <a:rPr lang="ru-RU" sz="1200" dirty="0" smtClean="0">
                <a:solidFill>
                  <a:schemeClr val="accent1"/>
                </a:solidFill>
                <a:latin typeface="Bahnschrift SemiBold" panose="020B0502040204020203" pitchFamily="34" charset="0"/>
              </a:rPr>
              <a:t>характеристиках </a:t>
            </a:r>
            <a:r>
              <a:rPr lang="en-US" sz="1200" dirty="0" smtClean="0">
                <a:solidFill>
                  <a:schemeClr val="accent1"/>
                </a:solidFill>
                <a:latin typeface="Bahnschrift SemiBold" panose="020B0502040204020203" pitchFamily="34" charset="0"/>
              </a:rPr>
              <a:t>KSP</a:t>
            </a:r>
            <a:r>
              <a:rPr lang="ru-RU" sz="1200" dirty="0">
                <a:solidFill>
                  <a:schemeClr val="accent1"/>
                </a:solidFill>
                <a:latin typeface="Bahnschrift SemiBold" panose="020B0502040204020203" pitchFamily="34" charset="0"/>
              </a:rPr>
              <a:t>, были взяты из сети Интернет, вследствие чего они могут отличаться от </a:t>
            </a:r>
            <a:r>
              <a:rPr lang="ru-RU" sz="1200" dirty="0" smtClean="0">
                <a:solidFill>
                  <a:schemeClr val="accent1"/>
                </a:solidFill>
                <a:latin typeface="Bahnschrift SemiBold" panose="020B0502040204020203" pitchFamily="34" charset="0"/>
              </a:rPr>
              <a:t>используемых </a:t>
            </a:r>
            <a:r>
              <a:rPr lang="ru-RU" sz="1200" dirty="0">
                <a:solidFill>
                  <a:schemeClr val="accent1"/>
                </a:solidFill>
                <a:latin typeface="Bahnschrift SemiBold" panose="020B0502040204020203" pitchFamily="34" charset="0"/>
              </a:rPr>
              <a:t>в </a:t>
            </a:r>
            <a:r>
              <a:rPr lang="ru-RU" sz="1200" dirty="0" smtClean="0">
                <a:solidFill>
                  <a:schemeClr val="accent1"/>
                </a:solidFill>
                <a:latin typeface="Bahnschrift SemiBold" panose="020B0502040204020203" pitchFamily="34" charset="0"/>
              </a:rPr>
              <a:t>симуляторе</a:t>
            </a:r>
            <a:r>
              <a:rPr lang="ru-RU" sz="1200" dirty="0">
                <a:solidFill>
                  <a:schemeClr val="accent1"/>
                </a:solidFill>
                <a:latin typeface="Bahnschrift SemiBold" panose="020B0502040204020203" pitchFamily="34" charset="0"/>
              </a:rPr>
              <a:t>.</a:t>
            </a:r>
            <a:endParaRPr lang="ru-RU" sz="1200" dirty="0">
              <a:solidFill>
                <a:schemeClr val="accent1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67" name="Google Shape;1571;p78"/>
          <p:cNvSpPr/>
          <p:nvPr/>
        </p:nvSpPr>
        <p:spPr>
          <a:xfrm>
            <a:off x="788277" y="2043693"/>
            <a:ext cx="177082" cy="168917"/>
          </a:xfrm>
          <a:custGeom>
            <a:avLst/>
            <a:gdLst/>
            <a:ahLst/>
            <a:cxnLst/>
            <a:rect l="l" t="t" r="r" b="b"/>
            <a:pathLst>
              <a:path w="3008" h="2157" extrusionOk="0">
                <a:moveTo>
                  <a:pt x="0" y="0"/>
                </a:moveTo>
                <a:lnTo>
                  <a:pt x="729" y="1075"/>
                </a:lnTo>
                <a:lnTo>
                  <a:pt x="0" y="2157"/>
                </a:lnTo>
                <a:lnTo>
                  <a:pt x="0" y="2157"/>
                </a:lnTo>
                <a:lnTo>
                  <a:pt x="3008" y="1075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869F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532" y="2381552"/>
            <a:ext cx="3132529" cy="2349397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9061" y="2381552"/>
            <a:ext cx="3132529" cy="234939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50"/>
          <p:cNvSpPr txBox="1">
            <a:spLocks noGrp="1"/>
          </p:cNvSpPr>
          <p:nvPr>
            <p:ph type="title"/>
          </p:nvPr>
        </p:nvSpPr>
        <p:spPr>
          <a:xfrm>
            <a:off x="1987471" y="370389"/>
            <a:ext cx="4841592" cy="57873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Итоги</a:t>
            </a:r>
            <a:endParaRPr sz="32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Google Shape;11063;p90"/>
          <p:cNvSpPr/>
          <p:nvPr/>
        </p:nvSpPr>
        <p:spPr>
          <a:xfrm>
            <a:off x="2222339" y="115745"/>
            <a:ext cx="790929" cy="729207"/>
          </a:xfrm>
          <a:custGeom>
            <a:avLst/>
            <a:gdLst/>
            <a:ahLst/>
            <a:cxnLst/>
            <a:rect l="l" t="t" r="r" b="b"/>
            <a:pathLst>
              <a:path w="12193" h="11674" extrusionOk="0">
                <a:moveTo>
                  <a:pt x="9483" y="1174"/>
                </a:moveTo>
                <a:lnTo>
                  <a:pt x="9483" y="2308"/>
                </a:lnTo>
                <a:cubicBezTo>
                  <a:pt x="9483" y="2497"/>
                  <a:pt x="9641" y="2655"/>
                  <a:pt x="9830" y="2655"/>
                </a:cubicBezTo>
                <a:lnTo>
                  <a:pt x="10901" y="2655"/>
                </a:lnTo>
                <a:lnTo>
                  <a:pt x="9515" y="4041"/>
                </a:lnTo>
                <a:lnTo>
                  <a:pt x="8097" y="4041"/>
                </a:lnTo>
                <a:lnTo>
                  <a:pt x="8097" y="2560"/>
                </a:lnTo>
                <a:lnTo>
                  <a:pt x="9483" y="1174"/>
                </a:lnTo>
                <a:close/>
                <a:moveTo>
                  <a:pt x="4885" y="6181"/>
                </a:moveTo>
                <a:cubicBezTo>
                  <a:pt x="5033" y="6181"/>
                  <a:pt x="5183" y="6212"/>
                  <a:pt x="5325" y="6278"/>
                </a:cubicBezTo>
                <a:lnTo>
                  <a:pt x="4600" y="7003"/>
                </a:lnTo>
                <a:cubicBezTo>
                  <a:pt x="4474" y="7129"/>
                  <a:pt x="4474" y="7349"/>
                  <a:pt x="4600" y="7475"/>
                </a:cubicBezTo>
                <a:cubicBezTo>
                  <a:pt x="4663" y="7538"/>
                  <a:pt x="4750" y="7570"/>
                  <a:pt x="4836" y="7570"/>
                </a:cubicBezTo>
                <a:cubicBezTo>
                  <a:pt x="4923" y="7570"/>
                  <a:pt x="5010" y="7538"/>
                  <a:pt x="5073" y="7475"/>
                </a:cubicBezTo>
                <a:lnTo>
                  <a:pt x="5797" y="6751"/>
                </a:lnTo>
                <a:lnTo>
                  <a:pt x="5797" y="6751"/>
                </a:lnTo>
                <a:cubicBezTo>
                  <a:pt x="5986" y="7160"/>
                  <a:pt x="5892" y="7633"/>
                  <a:pt x="5577" y="7948"/>
                </a:cubicBezTo>
                <a:cubicBezTo>
                  <a:pt x="5388" y="8137"/>
                  <a:pt x="5128" y="8231"/>
                  <a:pt x="4864" y="8231"/>
                </a:cubicBezTo>
                <a:cubicBezTo>
                  <a:pt x="4600" y="8231"/>
                  <a:pt x="4332" y="8137"/>
                  <a:pt x="4127" y="7948"/>
                </a:cubicBezTo>
                <a:cubicBezTo>
                  <a:pt x="3749" y="7538"/>
                  <a:pt x="3749" y="6877"/>
                  <a:pt x="4127" y="6499"/>
                </a:cubicBezTo>
                <a:cubicBezTo>
                  <a:pt x="4333" y="6293"/>
                  <a:pt x="4606" y="6181"/>
                  <a:pt x="4885" y="6181"/>
                </a:cubicBezTo>
                <a:close/>
                <a:moveTo>
                  <a:pt x="4897" y="4831"/>
                </a:moveTo>
                <a:cubicBezTo>
                  <a:pt x="5396" y="4831"/>
                  <a:pt x="5890" y="4990"/>
                  <a:pt x="6301" y="5301"/>
                </a:cubicBezTo>
                <a:lnTo>
                  <a:pt x="5829" y="5774"/>
                </a:lnTo>
                <a:cubicBezTo>
                  <a:pt x="5553" y="5590"/>
                  <a:pt x="5233" y="5499"/>
                  <a:pt x="4911" y="5499"/>
                </a:cubicBezTo>
                <a:cubicBezTo>
                  <a:pt x="4460" y="5499"/>
                  <a:pt x="4004" y="5677"/>
                  <a:pt x="3655" y="6026"/>
                </a:cubicBezTo>
                <a:cubicBezTo>
                  <a:pt x="2993" y="6688"/>
                  <a:pt x="2993" y="7790"/>
                  <a:pt x="3655" y="8420"/>
                </a:cubicBezTo>
                <a:cubicBezTo>
                  <a:pt x="3986" y="8751"/>
                  <a:pt x="4427" y="8917"/>
                  <a:pt x="4864" y="8917"/>
                </a:cubicBezTo>
                <a:cubicBezTo>
                  <a:pt x="5301" y="8917"/>
                  <a:pt x="5734" y="8751"/>
                  <a:pt x="6049" y="8420"/>
                </a:cubicBezTo>
                <a:cubicBezTo>
                  <a:pt x="6648" y="7822"/>
                  <a:pt x="6742" y="6908"/>
                  <a:pt x="6301" y="6246"/>
                </a:cubicBezTo>
                <a:lnTo>
                  <a:pt x="6774" y="5774"/>
                </a:lnTo>
                <a:lnTo>
                  <a:pt x="6774" y="5774"/>
                </a:lnTo>
                <a:cubicBezTo>
                  <a:pt x="7467" y="6719"/>
                  <a:pt x="7404" y="8074"/>
                  <a:pt x="6585" y="8924"/>
                </a:cubicBezTo>
                <a:cubicBezTo>
                  <a:pt x="6112" y="9397"/>
                  <a:pt x="5498" y="9633"/>
                  <a:pt x="4883" y="9633"/>
                </a:cubicBezTo>
                <a:cubicBezTo>
                  <a:pt x="4269" y="9633"/>
                  <a:pt x="3655" y="9397"/>
                  <a:pt x="3182" y="8924"/>
                </a:cubicBezTo>
                <a:cubicBezTo>
                  <a:pt x="2237" y="7979"/>
                  <a:pt x="2237" y="6499"/>
                  <a:pt x="3182" y="5553"/>
                </a:cubicBezTo>
                <a:cubicBezTo>
                  <a:pt x="3667" y="5068"/>
                  <a:pt x="4286" y="4831"/>
                  <a:pt x="4897" y="4831"/>
                </a:cubicBezTo>
                <a:close/>
                <a:moveTo>
                  <a:pt x="4873" y="3463"/>
                </a:moveTo>
                <a:cubicBezTo>
                  <a:pt x="5728" y="3463"/>
                  <a:pt x="6583" y="3748"/>
                  <a:pt x="7278" y="4325"/>
                </a:cubicBezTo>
                <a:lnTo>
                  <a:pt x="6805" y="4797"/>
                </a:lnTo>
                <a:cubicBezTo>
                  <a:pt x="6228" y="4353"/>
                  <a:pt x="5533" y="4125"/>
                  <a:pt x="4844" y="4125"/>
                </a:cubicBezTo>
                <a:cubicBezTo>
                  <a:pt x="4065" y="4125"/>
                  <a:pt x="3294" y="4416"/>
                  <a:pt x="2710" y="5018"/>
                </a:cubicBezTo>
                <a:cubicBezTo>
                  <a:pt x="1481" y="6246"/>
                  <a:pt x="1481" y="8168"/>
                  <a:pt x="2710" y="9397"/>
                </a:cubicBezTo>
                <a:cubicBezTo>
                  <a:pt x="3324" y="10011"/>
                  <a:pt x="4112" y="10318"/>
                  <a:pt x="4899" y="10318"/>
                </a:cubicBezTo>
                <a:cubicBezTo>
                  <a:pt x="5687" y="10318"/>
                  <a:pt x="6474" y="10011"/>
                  <a:pt x="7089" y="9397"/>
                </a:cubicBezTo>
                <a:cubicBezTo>
                  <a:pt x="8223" y="8263"/>
                  <a:pt x="8255" y="6467"/>
                  <a:pt x="7309" y="5301"/>
                </a:cubicBezTo>
                <a:lnTo>
                  <a:pt x="7782" y="4829"/>
                </a:lnTo>
                <a:lnTo>
                  <a:pt x="7782" y="4829"/>
                </a:lnTo>
                <a:cubicBezTo>
                  <a:pt x="8979" y="6278"/>
                  <a:pt x="8885" y="8483"/>
                  <a:pt x="7530" y="9870"/>
                </a:cubicBezTo>
                <a:cubicBezTo>
                  <a:pt x="6790" y="10594"/>
                  <a:pt x="5821" y="10956"/>
                  <a:pt x="4856" y="10956"/>
                </a:cubicBezTo>
                <a:cubicBezTo>
                  <a:pt x="3891" y="10956"/>
                  <a:pt x="2930" y="10594"/>
                  <a:pt x="2206" y="9870"/>
                </a:cubicBezTo>
                <a:cubicBezTo>
                  <a:pt x="756" y="8420"/>
                  <a:pt x="756" y="6026"/>
                  <a:pt x="2206" y="4545"/>
                </a:cubicBezTo>
                <a:cubicBezTo>
                  <a:pt x="2941" y="3827"/>
                  <a:pt x="3907" y="3463"/>
                  <a:pt x="4873" y="3463"/>
                </a:cubicBezTo>
                <a:close/>
                <a:moveTo>
                  <a:pt x="9899" y="0"/>
                </a:moveTo>
                <a:cubicBezTo>
                  <a:pt x="9813" y="0"/>
                  <a:pt x="9722" y="32"/>
                  <a:pt x="9641" y="103"/>
                </a:cubicBezTo>
                <a:lnTo>
                  <a:pt x="7561" y="2182"/>
                </a:lnTo>
                <a:cubicBezTo>
                  <a:pt x="7467" y="2277"/>
                  <a:pt x="7435" y="2340"/>
                  <a:pt x="7435" y="2434"/>
                </a:cubicBezTo>
                <a:lnTo>
                  <a:pt x="7435" y="3600"/>
                </a:lnTo>
                <a:cubicBezTo>
                  <a:pt x="6670" y="3071"/>
                  <a:pt x="5769" y="2807"/>
                  <a:pt x="4868" y="2807"/>
                </a:cubicBezTo>
                <a:cubicBezTo>
                  <a:pt x="3731" y="2807"/>
                  <a:pt x="2595" y="3229"/>
                  <a:pt x="1733" y="4073"/>
                </a:cubicBezTo>
                <a:cubicBezTo>
                  <a:pt x="0" y="5805"/>
                  <a:pt x="0" y="8641"/>
                  <a:pt x="1733" y="10374"/>
                </a:cubicBezTo>
                <a:cubicBezTo>
                  <a:pt x="2599" y="11240"/>
                  <a:pt x="3741" y="11673"/>
                  <a:pt x="4883" y="11673"/>
                </a:cubicBezTo>
                <a:cubicBezTo>
                  <a:pt x="6026" y="11673"/>
                  <a:pt x="7168" y="11240"/>
                  <a:pt x="8034" y="10374"/>
                </a:cubicBezTo>
                <a:cubicBezTo>
                  <a:pt x="9578" y="8861"/>
                  <a:pt x="9735" y="6436"/>
                  <a:pt x="8538" y="4703"/>
                </a:cubicBezTo>
                <a:lnTo>
                  <a:pt x="9672" y="4703"/>
                </a:lnTo>
                <a:cubicBezTo>
                  <a:pt x="9767" y="4703"/>
                  <a:pt x="9893" y="4671"/>
                  <a:pt x="9924" y="4608"/>
                </a:cubicBezTo>
                <a:lnTo>
                  <a:pt x="12004" y="2497"/>
                </a:lnTo>
                <a:cubicBezTo>
                  <a:pt x="12193" y="2308"/>
                  <a:pt x="12035" y="1962"/>
                  <a:pt x="11783" y="1962"/>
                </a:cubicBezTo>
                <a:lnTo>
                  <a:pt x="10239" y="1962"/>
                </a:lnTo>
                <a:lnTo>
                  <a:pt x="10239" y="355"/>
                </a:lnTo>
                <a:cubicBezTo>
                  <a:pt x="10239" y="141"/>
                  <a:pt x="10080" y="0"/>
                  <a:pt x="989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TextBox 4"/>
          <p:cNvSpPr txBox="1"/>
          <p:nvPr/>
        </p:nvSpPr>
        <p:spPr>
          <a:xfrm>
            <a:off x="1064524" y="960698"/>
            <a:ext cx="759333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chemeClr val="accent3"/>
                </a:solidFill>
                <a:latin typeface="Bahnschrift SemiBold" panose="020B0502040204020203" pitchFamily="34" charset="0"/>
              </a:rPr>
              <a:t>В процессе выполнения работы были выявлены </a:t>
            </a:r>
            <a:r>
              <a:rPr lang="ru-RU" dirty="0">
                <a:solidFill>
                  <a:schemeClr val="accent3"/>
                </a:solidFill>
                <a:latin typeface="Bahnschrift SemiBold" panose="020B0502040204020203" pitchFamily="34" charset="0"/>
              </a:rPr>
              <a:t>зависимости физических характеристик с помощью математической модели, </a:t>
            </a:r>
            <a:r>
              <a:rPr lang="ru-RU" dirty="0" smtClean="0">
                <a:solidFill>
                  <a:schemeClr val="accent3"/>
                </a:solidFill>
                <a:latin typeface="Bahnschrift SemiBold" panose="020B0502040204020203" pitchFamily="34" charset="0"/>
              </a:rPr>
              <a:t>которая была реализована с </a:t>
            </a:r>
            <a:r>
              <a:rPr lang="ru-RU" dirty="0">
                <a:solidFill>
                  <a:schemeClr val="accent3"/>
                </a:solidFill>
                <a:latin typeface="Bahnschrift SemiBold" panose="020B0502040204020203" pitchFamily="34" charset="0"/>
              </a:rPr>
              <a:t>помощью программного </a:t>
            </a:r>
            <a:r>
              <a:rPr lang="ru-RU" dirty="0" smtClean="0">
                <a:solidFill>
                  <a:schemeClr val="accent3"/>
                </a:solidFill>
                <a:latin typeface="Bahnschrift SemiBold" panose="020B0502040204020203" pitchFamily="34" charset="0"/>
              </a:rPr>
              <a:t>кода, а также проанализирована путём сравнения полученных данных с показаниями из симулятора </a:t>
            </a:r>
            <a:r>
              <a:rPr lang="en-US" dirty="0" smtClean="0">
                <a:solidFill>
                  <a:schemeClr val="accent3"/>
                </a:solidFill>
                <a:latin typeface="Bahnschrift SemiBold" panose="020B0502040204020203" pitchFamily="34" charset="0"/>
              </a:rPr>
              <a:t>KSP.</a:t>
            </a:r>
            <a:endParaRPr lang="ru-RU" dirty="0" smtClean="0">
              <a:solidFill>
                <a:schemeClr val="accent3"/>
              </a:solidFill>
              <a:latin typeface="Bahnschrift SemiBold" panose="020B0502040204020203" pitchFamily="34" charset="0"/>
            </a:endParaRPr>
          </a:p>
          <a:p>
            <a:endParaRPr lang="en-US" dirty="0" smtClean="0">
              <a:solidFill>
                <a:schemeClr val="accent3"/>
              </a:solidFill>
              <a:latin typeface="Bahnschrift SemiBold" panose="020B0502040204020203" pitchFamily="34" charset="0"/>
            </a:endParaRPr>
          </a:p>
          <a:p>
            <a:r>
              <a:rPr lang="ru-RU" dirty="0" smtClean="0">
                <a:solidFill>
                  <a:schemeClr val="accent3"/>
                </a:solidFill>
                <a:latin typeface="Bahnschrift SemiBold" panose="020B0502040204020203" pitchFamily="34" charset="0"/>
              </a:rPr>
              <a:t>Все поставленные задачи были выполнены.</a:t>
            </a:r>
          </a:p>
          <a:p>
            <a:endParaRPr lang="ru-RU" dirty="0" smtClean="0">
              <a:solidFill>
                <a:schemeClr val="accent3"/>
              </a:solidFill>
              <a:latin typeface="Bahnschrift SemiBold" panose="020B0502040204020203" pitchFamily="34" charset="0"/>
            </a:endParaRPr>
          </a:p>
          <a:p>
            <a:r>
              <a:rPr lang="ru-RU" dirty="0" smtClean="0">
                <a:solidFill>
                  <a:schemeClr val="accent3"/>
                </a:solidFill>
                <a:latin typeface="Bahnschrift SemiBold" panose="020B0502040204020203" pitchFamily="34" charset="0"/>
              </a:rPr>
              <a:t>Приобретенные навыки:</a:t>
            </a:r>
          </a:p>
          <a:p>
            <a:endParaRPr lang="ru-RU" dirty="0" smtClean="0">
              <a:latin typeface="Bahnschrift SemiBold" panose="020B0502040204020203" pitchFamily="34" charset="0"/>
            </a:endParaRPr>
          </a:p>
          <a:p>
            <a:endParaRPr lang="ru-RU" dirty="0" smtClean="0">
              <a:latin typeface="Bahnschrift SemiBold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70676" y="2695759"/>
            <a:ext cx="6118983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accent3"/>
                </a:solidFill>
                <a:latin typeface="Bahnschrift SemiBold" panose="020B0502040204020203" pitchFamily="34" charset="0"/>
              </a:rPr>
              <a:t>Программирование автопилота и реализация симуляции полёта в </a:t>
            </a:r>
            <a:r>
              <a:rPr lang="en-US" dirty="0">
                <a:solidFill>
                  <a:schemeClr val="accent3"/>
                </a:solidFill>
                <a:latin typeface="Bahnschrift SemiBold" panose="020B0502040204020203" pitchFamily="34" charset="0"/>
              </a:rPr>
              <a:t>KSP</a:t>
            </a:r>
          </a:p>
          <a:p>
            <a:r>
              <a:rPr lang="ru-RU" dirty="0">
                <a:solidFill>
                  <a:schemeClr val="accent3"/>
                </a:solidFill>
                <a:latin typeface="Bahnschrift SemiBold" panose="020B0502040204020203" pitchFamily="34" charset="0"/>
              </a:rPr>
              <a:t>Работа с библиотекой </a:t>
            </a:r>
            <a:r>
              <a:rPr lang="en-US" dirty="0" err="1">
                <a:solidFill>
                  <a:schemeClr val="accent3"/>
                </a:solidFill>
                <a:latin typeface="Bahnschrift SemiBold" panose="020B0502040204020203" pitchFamily="34" charset="0"/>
              </a:rPr>
              <a:t>matplotlib</a:t>
            </a:r>
            <a:r>
              <a:rPr lang="en-US" dirty="0">
                <a:solidFill>
                  <a:schemeClr val="accent3"/>
                </a:solidFill>
                <a:latin typeface="Bahnschrift SemiBold" panose="020B0502040204020203" pitchFamily="34" charset="0"/>
              </a:rPr>
              <a:t> </a:t>
            </a:r>
            <a:r>
              <a:rPr lang="ru-RU" dirty="0">
                <a:solidFill>
                  <a:schemeClr val="accent3"/>
                </a:solidFill>
                <a:latin typeface="Bahnschrift SemiBold" panose="020B0502040204020203" pitchFamily="34" charset="0"/>
              </a:rPr>
              <a:t>в </a:t>
            </a:r>
            <a:r>
              <a:rPr lang="en-US" dirty="0">
                <a:solidFill>
                  <a:schemeClr val="accent3"/>
                </a:solidFill>
                <a:latin typeface="Bahnschrift SemiBold" panose="020B0502040204020203" pitchFamily="34" charset="0"/>
              </a:rPr>
              <a:t>Python</a:t>
            </a:r>
            <a:endParaRPr lang="ru-RU" dirty="0">
              <a:solidFill>
                <a:schemeClr val="accent3"/>
              </a:solidFill>
              <a:latin typeface="Bahnschrift SemiBold" panose="020B0502040204020203" pitchFamily="34" charset="0"/>
            </a:endParaRPr>
          </a:p>
          <a:p>
            <a:r>
              <a:rPr lang="ru-RU" dirty="0">
                <a:solidFill>
                  <a:schemeClr val="accent3"/>
                </a:solidFill>
                <a:latin typeface="Bahnschrift SemiBold" panose="020B0502040204020203" pitchFamily="34" charset="0"/>
              </a:rPr>
              <a:t>Знания физики на этапах полёта</a:t>
            </a:r>
          </a:p>
          <a:p>
            <a:r>
              <a:rPr lang="ru-RU" dirty="0">
                <a:solidFill>
                  <a:schemeClr val="accent3"/>
                </a:solidFill>
                <a:latin typeface="Bahnschrift SemiBold" panose="020B0502040204020203" pitchFamily="34" charset="0"/>
              </a:rPr>
              <a:t>Съёмка и монтаж видео</a:t>
            </a:r>
          </a:p>
          <a:p>
            <a:r>
              <a:rPr lang="ru-RU" dirty="0">
                <a:solidFill>
                  <a:schemeClr val="accent3"/>
                </a:solidFill>
                <a:latin typeface="Bahnschrift SemiBold" panose="020B0502040204020203" pitchFamily="34" charset="0"/>
              </a:rPr>
              <a:t>Работа с форматом ГОСТ</a:t>
            </a:r>
          </a:p>
          <a:p>
            <a:r>
              <a:rPr lang="ru-RU" dirty="0">
                <a:solidFill>
                  <a:schemeClr val="accent3"/>
                </a:solidFill>
                <a:latin typeface="Bahnschrift SemiBold" panose="020B0502040204020203" pitchFamily="34" charset="0"/>
              </a:rPr>
              <a:t>Командная работа</a:t>
            </a:r>
          </a:p>
          <a:p>
            <a:r>
              <a:rPr lang="ru-RU" dirty="0">
                <a:solidFill>
                  <a:schemeClr val="accent3"/>
                </a:solidFill>
                <a:latin typeface="Bahnschrift SemiBold" panose="020B0502040204020203" pitchFamily="34" charset="0"/>
              </a:rPr>
              <a:t>Тайм-менеджмент</a:t>
            </a:r>
          </a:p>
          <a:p>
            <a:endParaRPr lang="ru-RU" dirty="0"/>
          </a:p>
        </p:txBody>
      </p:sp>
      <p:sp>
        <p:nvSpPr>
          <p:cNvPr id="18" name="Google Shape;957;p68"/>
          <p:cNvSpPr/>
          <p:nvPr/>
        </p:nvSpPr>
        <p:spPr>
          <a:xfrm>
            <a:off x="1378858" y="4073852"/>
            <a:ext cx="91818" cy="10602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957;p68"/>
          <p:cNvSpPr/>
          <p:nvPr/>
        </p:nvSpPr>
        <p:spPr>
          <a:xfrm>
            <a:off x="1378858" y="3856184"/>
            <a:ext cx="91818" cy="10602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957;p68"/>
          <p:cNvSpPr/>
          <p:nvPr/>
        </p:nvSpPr>
        <p:spPr>
          <a:xfrm>
            <a:off x="1378858" y="3636063"/>
            <a:ext cx="91818" cy="10602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957;p68"/>
          <p:cNvSpPr/>
          <p:nvPr/>
        </p:nvSpPr>
        <p:spPr>
          <a:xfrm>
            <a:off x="1378858" y="3415942"/>
            <a:ext cx="91818" cy="10602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957;p68"/>
          <p:cNvSpPr/>
          <p:nvPr/>
        </p:nvSpPr>
        <p:spPr>
          <a:xfrm>
            <a:off x="1378858" y="3195821"/>
            <a:ext cx="91818" cy="10602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957;p68"/>
          <p:cNvSpPr/>
          <p:nvPr/>
        </p:nvSpPr>
        <p:spPr>
          <a:xfrm>
            <a:off x="1378858" y="2975700"/>
            <a:ext cx="91818" cy="10602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957;p68"/>
          <p:cNvSpPr/>
          <p:nvPr/>
        </p:nvSpPr>
        <p:spPr>
          <a:xfrm>
            <a:off x="1381868" y="2782719"/>
            <a:ext cx="91818" cy="10602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54"/>
          <p:cNvSpPr txBox="1">
            <a:spLocks noGrp="1"/>
          </p:cNvSpPr>
          <p:nvPr>
            <p:ph type="title"/>
          </p:nvPr>
        </p:nvSpPr>
        <p:spPr>
          <a:xfrm>
            <a:off x="2470969" y="3733040"/>
            <a:ext cx="3926085" cy="105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ahnschrift SemiBold" panose="020B0502040204020203" pitchFamily="34" charset="0"/>
              </a:rPr>
              <a:t>Для подробного ознакомления с артефактами исследования отсканируйте код</a:t>
            </a:r>
            <a:endParaRPr sz="2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Bahnschrift SemiBold" panose="020B0502040204020203" pitchFamily="34" charset="0"/>
            </a:endParaRPr>
          </a:p>
        </p:txBody>
      </p:sp>
      <p:grpSp>
        <p:nvGrpSpPr>
          <p:cNvPr id="637" name="Google Shape;637;p54"/>
          <p:cNvGrpSpPr/>
          <p:nvPr/>
        </p:nvGrpSpPr>
        <p:grpSpPr>
          <a:xfrm>
            <a:off x="2470969" y="372575"/>
            <a:ext cx="4389968" cy="3393264"/>
            <a:chOff x="238125" y="1973675"/>
            <a:chExt cx="2558775" cy="1951825"/>
          </a:xfrm>
        </p:grpSpPr>
        <p:sp>
          <p:nvSpPr>
            <p:cNvPr id="638" name="Google Shape;638;p54"/>
            <p:cNvSpPr/>
            <p:nvPr/>
          </p:nvSpPr>
          <p:spPr>
            <a:xfrm>
              <a:off x="325550" y="2055000"/>
              <a:ext cx="2386075" cy="1459975"/>
            </a:xfrm>
            <a:custGeom>
              <a:avLst/>
              <a:gdLst/>
              <a:ahLst/>
              <a:cxnLst/>
              <a:rect l="l" t="t" r="r" b="b"/>
              <a:pathLst>
                <a:path w="95443" h="58399" extrusionOk="0">
                  <a:moveTo>
                    <a:pt x="94925" y="516"/>
                  </a:moveTo>
                  <a:lnTo>
                    <a:pt x="94925" y="57881"/>
                  </a:lnTo>
                  <a:lnTo>
                    <a:pt x="518" y="57881"/>
                  </a:lnTo>
                  <a:lnTo>
                    <a:pt x="518" y="516"/>
                  </a:lnTo>
                  <a:close/>
                  <a:moveTo>
                    <a:pt x="260" y="0"/>
                  </a:moveTo>
                  <a:cubicBezTo>
                    <a:pt x="118" y="0"/>
                    <a:pt x="1" y="115"/>
                    <a:pt x="1" y="259"/>
                  </a:cubicBezTo>
                  <a:lnTo>
                    <a:pt x="1" y="58140"/>
                  </a:lnTo>
                  <a:cubicBezTo>
                    <a:pt x="1" y="58282"/>
                    <a:pt x="118" y="58399"/>
                    <a:pt x="260" y="58399"/>
                  </a:cubicBezTo>
                  <a:lnTo>
                    <a:pt x="95184" y="58399"/>
                  </a:lnTo>
                  <a:cubicBezTo>
                    <a:pt x="95326" y="58399"/>
                    <a:pt x="95441" y="58282"/>
                    <a:pt x="95441" y="58140"/>
                  </a:cubicBezTo>
                  <a:lnTo>
                    <a:pt x="95441" y="259"/>
                  </a:lnTo>
                  <a:cubicBezTo>
                    <a:pt x="95442" y="115"/>
                    <a:pt x="95326" y="0"/>
                    <a:pt x="951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54"/>
            <p:cNvSpPr/>
            <p:nvPr/>
          </p:nvSpPr>
          <p:spPr>
            <a:xfrm>
              <a:off x="1075325" y="3589700"/>
              <a:ext cx="884075" cy="335800"/>
            </a:xfrm>
            <a:custGeom>
              <a:avLst/>
              <a:gdLst/>
              <a:ahLst/>
              <a:cxnLst/>
              <a:rect l="l" t="t" r="r" b="b"/>
              <a:pathLst>
                <a:path w="35363" h="13432" extrusionOk="0">
                  <a:moveTo>
                    <a:pt x="28176" y="0"/>
                  </a:moveTo>
                  <a:cubicBezTo>
                    <a:pt x="28078" y="0"/>
                    <a:pt x="27996" y="34"/>
                    <a:pt x="27932" y="102"/>
                  </a:cubicBezTo>
                  <a:cubicBezTo>
                    <a:pt x="27790" y="253"/>
                    <a:pt x="27790" y="509"/>
                    <a:pt x="27932" y="1118"/>
                  </a:cubicBezTo>
                  <a:cubicBezTo>
                    <a:pt x="27985" y="1344"/>
                    <a:pt x="28047" y="1651"/>
                    <a:pt x="28119" y="2009"/>
                  </a:cubicBezTo>
                  <a:cubicBezTo>
                    <a:pt x="28420" y="3516"/>
                    <a:pt x="28876" y="5791"/>
                    <a:pt x="29651" y="7179"/>
                  </a:cubicBezTo>
                  <a:cubicBezTo>
                    <a:pt x="30394" y="8514"/>
                    <a:pt x="31835" y="9775"/>
                    <a:pt x="32886" y="10698"/>
                  </a:cubicBezTo>
                  <a:cubicBezTo>
                    <a:pt x="33194" y="10968"/>
                    <a:pt x="33463" y="11203"/>
                    <a:pt x="33660" y="11396"/>
                  </a:cubicBezTo>
                  <a:cubicBezTo>
                    <a:pt x="34197" y="11917"/>
                    <a:pt x="34530" y="12027"/>
                    <a:pt x="34711" y="12085"/>
                  </a:cubicBezTo>
                  <a:cubicBezTo>
                    <a:pt x="34724" y="12089"/>
                    <a:pt x="34738" y="12094"/>
                    <a:pt x="34750" y="12098"/>
                  </a:cubicBezTo>
                  <a:cubicBezTo>
                    <a:pt x="34781" y="12255"/>
                    <a:pt x="34798" y="12433"/>
                    <a:pt x="34708" y="12569"/>
                  </a:cubicBezTo>
                  <a:cubicBezTo>
                    <a:pt x="34621" y="12698"/>
                    <a:pt x="34443" y="12789"/>
                    <a:pt x="34176" y="12841"/>
                  </a:cubicBezTo>
                  <a:cubicBezTo>
                    <a:pt x="33894" y="12897"/>
                    <a:pt x="33576" y="12915"/>
                    <a:pt x="33188" y="12915"/>
                  </a:cubicBezTo>
                  <a:cubicBezTo>
                    <a:pt x="32866" y="12915"/>
                    <a:pt x="32496" y="12902"/>
                    <a:pt x="32057" y="12888"/>
                  </a:cubicBezTo>
                  <a:cubicBezTo>
                    <a:pt x="31412" y="12865"/>
                    <a:pt x="30607" y="12837"/>
                    <a:pt x="29586" y="12837"/>
                  </a:cubicBezTo>
                  <a:lnTo>
                    <a:pt x="8800" y="12837"/>
                  </a:lnTo>
                  <a:cubicBezTo>
                    <a:pt x="7800" y="12837"/>
                    <a:pt x="6833" y="12841"/>
                    <a:pt x="5939" y="12847"/>
                  </a:cubicBezTo>
                  <a:cubicBezTo>
                    <a:pt x="5199" y="12851"/>
                    <a:pt x="4507" y="12855"/>
                    <a:pt x="3887" y="12855"/>
                  </a:cubicBezTo>
                  <a:cubicBezTo>
                    <a:pt x="3179" y="12855"/>
                    <a:pt x="2567" y="12850"/>
                    <a:pt x="2090" y="12837"/>
                  </a:cubicBezTo>
                  <a:lnTo>
                    <a:pt x="1783" y="12828"/>
                  </a:lnTo>
                  <a:cubicBezTo>
                    <a:pt x="706" y="12798"/>
                    <a:pt x="700" y="12793"/>
                    <a:pt x="570" y="12668"/>
                  </a:cubicBezTo>
                  <a:cubicBezTo>
                    <a:pt x="526" y="12627"/>
                    <a:pt x="520" y="12598"/>
                    <a:pt x="520" y="12571"/>
                  </a:cubicBezTo>
                  <a:cubicBezTo>
                    <a:pt x="520" y="12511"/>
                    <a:pt x="556" y="12333"/>
                    <a:pt x="912" y="11971"/>
                  </a:cubicBezTo>
                  <a:cubicBezTo>
                    <a:pt x="1108" y="11772"/>
                    <a:pt x="1452" y="11550"/>
                    <a:pt x="1848" y="11293"/>
                  </a:cubicBezTo>
                  <a:cubicBezTo>
                    <a:pt x="2410" y="10928"/>
                    <a:pt x="3111" y="10473"/>
                    <a:pt x="3670" y="9890"/>
                  </a:cubicBezTo>
                  <a:lnTo>
                    <a:pt x="4006" y="9544"/>
                  </a:lnTo>
                  <a:cubicBezTo>
                    <a:pt x="4870" y="8657"/>
                    <a:pt x="5947" y="7555"/>
                    <a:pt x="6528" y="6084"/>
                  </a:cubicBezTo>
                  <a:cubicBezTo>
                    <a:pt x="7009" y="4866"/>
                    <a:pt x="7250" y="2705"/>
                    <a:pt x="7410" y="1274"/>
                  </a:cubicBezTo>
                  <a:cubicBezTo>
                    <a:pt x="7465" y="775"/>
                    <a:pt x="7515" y="343"/>
                    <a:pt x="7558" y="87"/>
                  </a:cubicBezTo>
                  <a:lnTo>
                    <a:pt x="7048" y="0"/>
                  </a:lnTo>
                  <a:cubicBezTo>
                    <a:pt x="7002" y="269"/>
                    <a:pt x="6956" y="688"/>
                    <a:pt x="6896" y="1217"/>
                  </a:cubicBezTo>
                  <a:cubicBezTo>
                    <a:pt x="6739" y="2621"/>
                    <a:pt x="6503" y="4741"/>
                    <a:pt x="6047" y="5895"/>
                  </a:cubicBezTo>
                  <a:cubicBezTo>
                    <a:pt x="5506" y="7268"/>
                    <a:pt x="4512" y="8286"/>
                    <a:pt x="3637" y="9183"/>
                  </a:cubicBezTo>
                  <a:lnTo>
                    <a:pt x="3298" y="9533"/>
                  </a:lnTo>
                  <a:cubicBezTo>
                    <a:pt x="2779" y="10073"/>
                    <a:pt x="2136" y="10490"/>
                    <a:pt x="1568" y="10859"/>
                  </a:cubicBezTo>
                  <a:cubicBezTo>
                    <a:pt x="1145" y="11133"/>
                    <a:pt x="780" y="11369"/>
                    <a:pt x="546" y="11608"/>
                  </a:cubicBezTo>
                  <a:cubicBezTo>
                    <a:pt x="172" y="11988"/>
                    <a:pt x="0" y="12296"/>
                    <a:pt x="5" y="12578"/>
                  </a:cubicBezTo>
                  <a:cubicBezTo>
                    <a:pt x="6" y="12752"/>
                    <a:pt x="78" y="12911"/>
                    <a:pt x="211" y="13040"/>
                  </a:cubicBezTo>
                  <a:cubicBezTo>
                    <a:pt x="492" y="13309"/>
                    <a:pt x="611" y="13312"/>
                    <a:pt x="1770" y="13345"/>
                  </a:cubicBezTo>
                  <a:lnTo>
                    <a:pt x="2075" y="13354"/>
                  </a:lnTo>
                  <a:cubicBezTo>
                    <a:pt x="2547" y="13367"/>
                    <a:pt x="3149" y="13372"/>
                    <a:pt x="3843" y="13372"/>
                  </a:cubicBezTo>
                  <a:cubicBezTo>
                    <a:pt x="4476" y="13372"/>
                    <a:pt x="5185" y="13368"/>
                    <a:pt x="5944" y="13364"/>
                  </a:cubicBezTo>
                  <a:cubicBezTo>
                    <a:pt x="6836" y="13358"/>
                    <a:pt x="7802" y="13354"/>
                    <a:pt x="8802" y="13354"/>
                  </a:cubicBezTo>
                  <a:lnTo>
                    <a:pt x="29586" y="13354"/>
                  </a:lnTo>
                  <a:cubicBezTo>
                    <a:pt x="30598" y="13354"/>
                    <a:pt x="31397" y="13381"/>
                    <a:pt x="32040" y="13403"/>
                  </a:cubicBezTo>
                  <a:cubicBezTo>
                    <a:pt x="32484" y="13420"/>
                    <a:pt x="32860" y="13432"/>
                    <a:pt x="33192" y="13432"/>
                  </a:cubicBezTo>
                  <a:cubicBezTo>
                    <a:pt x="33609" y="13432"/>
                    <a:pt x="33956" y="13412"/>
                    <a:pt x="34274" y="13348"/>
                  </a:cubicBezTo>
                  <a:cubicBezTo>
                    <a:pt x="34682" y="13269"/>
                    <a:pt x="34972" y="13103"/>
                    <a:pt x="35137" y="12856"/>
                  </a:cubicBezTo>
                  <a:cubicBezTo>
                    <a:pt x="35363" y="12517"/>
                    <a:pt x="35282" y="12127"/>
                    <a:pt x="35252" y="11980"/>
                  </a:cubicBezTo>
                  <a:cubicBezTo>
                    <a:pt x="35195" y="11701"/>
                    <a:pt x="35007" y="11639"/>
                    <a:pt x="34871" y="11593"/>
                  </a:cubicBezTo>
                  <a:cubicBezTo>
                    <a:pt x="34721" y="11545"/>
                    <a:pt x="34470" y="11463"/>
                    <a:pt x="34019" y="11025"/>
                  </a:cubicBezTo>
                  <a:cubicBezTo>
                    <a:pt x="33815" y="10828"/>
                    <a:pt x="33540" y="10585"/>
                    <a:pt x="33225" y="10309"/>
                  </a:cubicBezTo>
                  <a:cubicBezTo>
                    <a:pt x="32202" y="9412"/>
                    <a:pt x="30800" y="8183"/>
                    <a:pt x="30101" y="6928"/>
                  </a:cubicBezTo>
                  <a:cubicBezTo>
                    <a:pt x="29367" y="5611"/>
                    <a:pt x="28902" y="3294"/>
                    <a:pt x="28625" y="1909"/>
                  </a:cubicBezTo>
                  <a:cubicBezTo>
                    <a:pt x="28552" y="1542"/>
                    <a:pt x="28489" y="1231"/>
                    <a:pt x="28435" y="1000"/>
                  </a:cubicBezTo>
                  <a:cubicBezTo>
                    <a:pt x="28376" y="749"/>
                    <a:pt x="28353" y="598"/>
                    <a:pt x="28346" y="510"/>
                  </a:cubicBezTo>
                  <a:cubicBezTo>
                    <a:pt x="28373" y="500"/>
                    <a:pt x="28400" y="486"/>
                    <a:pt x="28422" y="468"/>
                  </a:cubicBezTo>
                  <a:lnTo>
                    <a:pt x="28537" y="268"/>
                  </a:lnTo>
                  <a:lnTo>
                    <a:pt x="28247" y="234"/>
                  </a:lnTo>
                  <a:lnTo>
                    <a:pt x="28111" y="56"/>
                  </a:lnTo>
                  <a:cubicBezTo>
                    <a:pt x="28153" y="24"/>
                    <a:pt x="28202" y="8"/>
                    <a:pt x="28254" y="8"/>
                  </a:cubicBezTo>
                  <a:cubicBezTo>
                    <a:pt x="28256" y="8"/>
                    <a:pt x="28258" y="8"/>
                    <a:pt x="28261" y="8"/>
                  </a:cubicBezTo>
                  <a:cubicBezTo>
                    <a:pt x="28231" y="3"/>
                    <a:pt x="28203" y="0"/>
                    <a:pt x="281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54"/>
            <p:cNvSpPr/>
            <p:nvPr/>
          </p:nvSpPr>
          <p:spPr>
            <a:xfrm>
              <a:off x="238125" y="1973675"/>
              <a:ext cx="2558775" cy="1623600"/>
            </a:xfrm>
            <a:custGeom>
              <a:avLst/>
              <a:gdLst/>
              <a:ahLst/>
              <a:cxnLst/>
              <a:rect l="l" t="t" r="r" b="b"/>
              <a:pathLst>
                <a:path w="102351" h="64944" extrusionOk="0">
                  <a:moveTo>
                    <a:pt x="99608" y="516"/>
                  </a:moveTo>
                  <a:cubicBezTo>
                    <a:pt x="100838" y="516"/>
                    <a:pt x="101835" y="1513"/>
                    <a:pt x="101835" y="2744"/>
                  </a:cubicBezTo>
                  <a:lnTo>
                    <a:pt x="101835" y="62200"/>
                  </a:lnTo>
                  <a:cubicBezTo>
                    <a:pt x="101833" y="63429"/>
                    <a:pt x="100836" y="64425"/>
                    <a:pt x="99608" y="64426"/>
                  </a:cubicBezTo>
                  <a:lnTo>
                    <a:pt x="2743" y="64426"/>
                  </a:lnTo>
                  <a:cubicBezTo>
                    <a:pt x="1514" y="64425"/>
                    <a:pt x="519" y="63429"/>
                    <a:pt x="517" y="62200"/>
                  </a:cubicBezTo>
                  <a:lnTo>
                    <a:pt x="517" y="2744"/>
                  </a:lnTo>
                  <a:cubicBezTo>
                    <a:pt x="519" y="1515"/>
                    <a:pt x="1514" y="518"/>
                    <a:pt x="2743" y="516"/>
                  </a:cubicBezTo>
                  <a:close/>
                  <a:moveTo>
                    <a:pt x="2743" y="1"/>
                  </a:moveTo>
                  <a:cubicBezTo>
                    <a:pt x="1230" y="1"/>
                    <a:pt x="0" y="1229"/>
                    <a:pt x="0" y="2744"/>
                  </a:cubicBezTo>
                  <a:lnTo>
                    <a:pt x="0" y="62200"/>
                  </a:lnTo>
                  <a:cubicBezTo>
                    <a:pt x="0" y="63713"/>
                    <a:pt x="1230" y="64943"/>
                    <a:pt x="2743" y="64943"/>
                  </a:cubicBezTo>
                  <a:lnTo>
                    <a:pt x="99608" y="64943"/>
                  </a:lnTo>
                  <a:cubicBezTo>
                    <a:pt x="101120" y="64943"/>
                    <a:pt x="102351" y="63713"/>
                    <a:pt x="102351" y="62200"/>
                  </a:cubicBezTo>
                  <a:lnTo>
                    <a:pt x="102351" y="2744"/>
                  </a:lnTo>
                  <a:cubicBezTo>
                    <a:pt x="102351" y="1228"/>
                    <a:pt x="101123" y="1"/>
                    <a:pt x="996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54"/>
            <p:cNvSpPr/>
            <p:nvPr/>
          </p:nvSpPr>
          <p:spPr>
            <a:xfrm>
              <a:off x="255425" y="1991200"/>
              <a:ext cx="2524175" cy="1588500"/>
            </a:xfrm>
            <a:custGeom>
              <a:avLst/>
              <a:gdLst/>
              <a:ahLst/>
              <a:cxnLst/>
              <a:rect l="l" t="t" r="r" b="b"/>
              <a:pathLst>
                <a:path w="100967" h="63540" extrusionOk="0">
                  <a:moveTo>
                    <a:pt x="98640" y="518"/>
                  </a:moveTo>
                  <a:cubicBezTo>
                    <a:pt x="99639" y="518"/>
                    <a:pt x="100449" y="1328"/>
                    <a:pt x="100449" y="2328"/>
                  </a:cubicBezTo>
                  <a:lnTo>
                    <a:pt x="100449" y="61214"/>
                  </a:lnTo>
                  <a:cubicBezTo>
                    <a:pt x="100448" y="62212"/>
                    <a:pt x="99639" y="63022"/>
                    <a:pt x="98640" y="63024"/>
                  </a:cubicBezTo>
                  <a:lnTo>
                    <a:pt x="2328" y="63024"/>
                  </a:lnTo>
                  <a:cubicBezTo>
                    <a:pt x="1328" y="63022"/>
                    <a:pt x="519" y="62212"/>
                    <a:pt x="517" y="61214"/>
                  </a:cubicBezTo>
                  <a:lnTo>
                    <a:pt x="517" y="2328"/>
                  </a:lnTo>
                  <a:cubicBezTo>
                    <a:pt x="519" y="1328"/>
                    <a:pt x="1328" y="519"/>
                    <a:pt x="2328" y="518"/>
                  </a:cubicBezTo>
                  <a:close/>
                  <a:moveTo>
                    <a:pt x="2328" y="1"/>
                  </a:moveTo>
                  <a:cubicBezTo>
                    <a:pt x="1042" y="2"/>
                    <a:pt x="2" y="1043"/>
                    <a:pt x="0" y="2328"/>
                  </a:cubicBezTo>
                  <a:lnTo>
                    <a:pt x="0" y="61214"/>
                  </a:lnTo>
                  <a:cubicBezTo>
                    <a:pt x="2" y="62498"/>
                    <a:pt x="1042" y="63538"/>
                    <a:pt x="2328" y="63540"/>
                  </a:cubicBezTo>
                  <a:lnTo>
                    <a:pt x="98640" y="63540"/>
                  </a:lnTo>
                  <a:cubicBezTo>
                    <a:pt x="99925" y="63538"/>
                    <a:pt x="100965" y="62498"/>
                    <a:pt x="100967" y="61214"/>
                  </a:cubicBezTo>
                  <a:lnTo>
                    <a:pt x="100967" y="2328"/>
                  </a:lnTo>
                  <a:cubicBezTo>
                    <a:pt x="100967" y="1043"/>
                    <a:pt x="99925" y="1"/>
                    <a:pt x="986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54"/>
            <p:cNvSpPr/>
            <p:nvPr/>
          </p:nvSpPr>
          <p:spPr>
            <a:xfrm>
              <a:off x="1091150" y="3888075"/>
              <a:ext cx="856825" cy="25"/>
            </a:xfrm>
            <a:custGeom>
              <a:avLst/>
              <a:gdLst/>
              <a:ahLst/>
              <a:cxnLst/>
              <a:rect l="l" t="t" r="r" b="b"/>
              <a:pathLst>
                <a:path w="34273" h="1" extrusionOk="0">
                  <a:moveTo>
                    <a:pt x="1" y="0"/>
                  </a:moveTo>
                  <a:lnTo>
                    <a:pt x="34272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54"/>
            <p:cNvSpPr/>
            <p:nvPr/>
          </p:nvSpPr>
          <p:spPr>
            <a:xfrm>
              <a:off x="1091125" y="3881600"/>
              <a:ext cx="856850" cy="12925"/>
            </a:xfrm>
            <a:custGeom>
              <a:avLst/>
              <a:gdLst/>
              <a:ahLst/>
              <a:cxnLst/>
              <a:rect l="l" t="t" r="r" b="b"/>
              <a:pathLst>
                <a:path w="34274" h="517" extrusionOk="0">
                  <a:moveTo>
                    <a:pt x="0" y="1"/>
                  </a:moveTo>
                  <a:lnTo>
                    <a:pt x="0" y="516"/>
                  </a:lnTo>
                  <a:lnTo>
                    <a:pt x="34273" y="516"/>
                  </a:lnTo>
                  <a:lnTo>
                    <a:pt x="342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Прямоугольник 1"/>
          <p:cNvSpPr/>
          <p:nvPr/>
        </p:nvSpPr>
        <p:spPr>
          <a:xfrm>
            <a:off x="2645337" y="548724"/>
            <a:ext cx="4040715" cy="24686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4119" y="591748"/>
            <a:ext cx="2343150" cy="234315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41211" y1="54248" x2="41211" y2="54248"/>
                        <a14:foregroundMark x1="43701" y1="53760" x2="43701" y2="53760"/>
                        <a14:foregroundMark x1="60352" y1="44775" x2="60352" y2="44775"/>
                        <a14:foregroundMark x1="61475" y1="44092" x2="61475" y2="44092"/>
                        <a14:foregroundMark x1="70020" y1="43408" x2="70020" y2="43408"/>
                        <a14:foregroundMark x1="70020" y1="43213" x2="70020" y2="43213"/>
                        <a14:foregroundMark x1="68896" y1="37354" x2="68896" y2="37354"/>
                        <a14:foregroundMark x1="59473" y1="57178" x2="59473" y2="57178"/>
                        <a14:foregroundMark x1="48193" y1="16211" x2="48193" y2="16211"/>
                        <a14:foregroundMark x1="70703" y1="22510" x2="70703" y2="22510"/>
                        <a14:foregroundMark x1="71826" y1="28564" x2="71826" y2="2856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29527">
            <a:off x="-750280" y="179029"/>
            <a:ext cx="3828759" cy="382875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45"/>
          <p:cNvSpPr txBox="1">
            <a:spLocks noGrp="1"/>
          </p:cNvSpPr>
          <p:nvPr>
            <p:ph type="title"/>
          </p:nvPr>
        </p:nvSpPr>
        <p:spPr>
          <a:xfrm>
            <a:off x="720000" y="37906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>
                <a:solidFill>
                  <a:schemeClr val="accent1"/>
                </a:solidFill>
              </a:rPr>
              <a:t>Команда</a:t>
            </a:r>
            <a:r>
              <a:rPr lang="en" dirty="0" smtClean="0"/>
              <a:t> </a:t>
            </a:r>
            <a:r>
              <a:rPr lang="en-US" dirty="0" smtClean="0"/>
              <a:t>in</a:t>
            </a:r>
            <a:r>
              <a:rPr lang="ru-RU" dirty="0" smtClean="0"/>
              <a:t>ВАРКТ</a:t>
            </a:r>
            <a:endParaRPr dirty="0"/>
          </a:p>
        </p:txBody>
      </p:sp>
      <p:sp>
        <p:nvSpPr>
          <p:cNvPr id="507" name="Google Shape;507;p45"/>
          <p:cNvSpPr txBox="1">
            <a:spLocks noGrp="1"/>
          </p:cNvSpPr>
          <p:nvPr>
            <p:ph type="subTitle" idx="1"/>
          </p:nvPr>
        </p:nvSpPr>
        <p:spPr>
          <a:xfrm>
            <a:off x="2423991" y="1812975"/>
            <a:ext cx="20433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err="1" smtClean="0">
                <a:latin typeface="Bahnschrift" panose="020B0502040204020203" pitchFamily="34" charset="0"/>
              </a:rPr>
              <a:t>Тимлид</a:t>
            </a:r>
            <a:endParaRPr lang="ru-RU" dirty="0" smtClean="0">
              <a:latin typeface="Bahnschrift" panose="020B0502040204020203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>
                <a:latin typeface="Bahnschrift" panose="020B0502040204020203" pitchFamily="34" charset="0"/>
              </a:rPr>
              <a:t>Программист </a:t>
            </a:r>
            <a:r>
              <a:rPr lang="en-US" dirty="0" smtClean="0">
                <a:latin typeface="Bahnschrift" panose="020B0502040204020203" pitchFamily="34" charset="0"/>
              </a:rPr>
              <a:t>Python</a:t>
            </a:r>
            <a:endParaRPr dirty="0">
              <a:latin typeface="Bahnschrift" panose="020B0502040204020203" pitchFamily="34" charset="0"/>
            </a:endParaRPr>
          </a:p>
        </p:txBody>
      </p:sp>
      <p:sp>
        <p:nvSpPr>
          <p:cNvPr id="508" name="Google Shape;508;p45"/>
          <p:cNvSpPr txBox="1">
            <a:spLocks noGrp="1"/>
          </p:cNvSpPr>
          <p:nvPr>
            <p:ph type="subTitle" idx="2"/>
          </p:nvPr>
        </p:nvSpPr>
        <p:spPr>
          <a:xfrm>
            <a:off x="6133633" y="1773146"/>
            <a:ext cx="20433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>
                <a:latin typeface="Bahnschrift" panose="020B0502040204020203" pitchFamily="34" charset="0"/>
              </a:rPr>
              <a:t>Физик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>
                <a:latin typeface="Bahnschrift" panose="020B0502040204020203" pitchFamily="34" charset="0"/>
              </a:rPr>
              <a:t>Математик</a:t>
            </a:r>
            <a:endParaRPr dirty="0">
              <a:latin typeface="Bahnschrift" panose="020B0502040204020203" pitchFamily="34" charset="0"/>
            </a:endParaRPr>
          </a:p>
        </p:txBody>
      </p:sp>
      <p:sp>
        <p:nvSpPr>
          <p:cNvPr id="509" name="Google Shape;509;p45"/>
          <p:cNvSpPr txBox="1">
            <a:spLocks noGrp="1"/>
          </p:cNvSpPr>
          <p:nvPr>
            <p:ph type="subTitle" idx="3"/>
          </p:nvPr>
        </p:nvSpPr>
        <p:spPr>
          <a:xfrm>
            <a:off x="2423991" y="3489980"/>
            <a:ext cx="20433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>
                <a:latin typeface="Bahnschrift" panose="020B0502040204020203" pitchFamily="34" charset="0"/>
              </a:rPr>
              <a:t>Программист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err="1" smtClean="0">
                <a:latin typeface="Bahnschrift" panose="020B0502040204020203" pitchFamily="34" charset="0"/>
              </a:rPr>
              <a:t>Тестировщик</a:t>
            </a:r>
            <a:r>
              <a:rPr lang="ru-RU" dirty="0" smtClean="0">
                <a:latin typeface="Bahnschrift" panose="020B0502040204020203" pitchFamily="34" charset="0"/>
              </a:rPr>
              <a:t> </a:t>
            </a:r>
            <a:r>
              <a:rPr lang="en-US" dirty="0" smtClean="0">
                <a:latin typeface="Bahnschrift" panose="020B0502040204020203" pitchFamily="34" charset="0"/>
              </a:rPr>
              <a:t>KSP</a:t>
            </a:r>
            <a:endParaRPr dirty="0">
              <a:latin typeface="Bahnschrift" panose="020B0502040204020203" pitchFamily="34" charset="0"/>
            </a:endParaRPr>
          </a:p>
        </p:txBody>
      </p:sp>
      <p:sp>
        <p:nvSpPr>
          <p:cNvPr id="510" name="Google Shape;510;p45"/>
          <p:cNvSpPr txBox="1">
            <a:spLocks noGrp="1"/>
          </p:cNvSpPr>
          <p:nvPr>
            <p:ph type="subTitle" idx="4"/>
          </p:nvPr>
        </p:nvSpPr>
        <p:spPr>
          <a:xfrm>
            <a:off x="6133633" y="3579075"/>
            <a:ext cx="20433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>
                <a:latin typeface="Bahnschrift" panose="020B0502040204020203" pitchFamily="34" charset="0"/>
              </a:rPr>
              <a:t>Математик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>
                <a:latin typeface="Bahnschrift" panose="020B0502040204020203" pitchFamily="34" charset="0"/>
              </a:rPr>
              <a:t>Редактор</a:t>
            </a:r>
            <a:endParaRPr dirty="0">
              <a:latin typeface="Bahnschrift" panose="020B0502040204020203" pitchFamily="34" charset="0"/>
            </a:endParaRPr>
          </a:p>
        </p:txBody>
      </p:sp>
      <p:sp>
        <p:nvSpPr>
          <p:cNvPr id="511" name="Google Shape;511;p45"/>
          <p:cNvSpPr txBox="1">
            <a:spLocks noGrp="1"/>
          </p:cNvSpPr>
          <p:nvPr>
            <p:ph type="subTitle" idx="5"/>
          </p:nvPr>
        </p:nvSpPr>
        <p:spPr>
          <a:xfrm>
            <a:off x="2423991" y="1472650"/>
            <a:ext cx="20433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Надежда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Соловьева</a:t>
            </a:r>
            <a:endParaRPr dirty="0"/>
          </a:p>
        </p:txBody>
      </p:sp>
      <p:sp>
        <p:nvSpPr>
          <p:cNvPr id="512" name="Google Shape;512;p45"/>
          <p:cNvSpPr txBox="1">
            <a:spLocks noGrp="1"/>
          </p:cNvSpPr>
          <p:nvPr>
            <p:ph type="subTitle" idx="6"/>
          </p:nvPr>
        </p:nvSpPr>
        <p:spPr>
          <a:xfrm>
            <a:off x="2423991" y="3201975"/>
            <a:ext cx="20433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Даниэль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Нургалиев</a:t>
            </a:r>
            <a:endParaRPr dirty="0"/>
          </a:p>
        </p:txBody>
      </p:sp>
      <p:sp>
        <p:nvSpPr>
          <p:cNvPr id="513" name="Google Shape;513;p45"/>
          <p:cNvSpPr txBox="1">
            <a:spLocks noGrp="1"/>
          </p:cNvSpPr>
          <p:nvPr>
            <p:ph type="subTitle" idx="7"/>
          </p:nvPr>
        </p:nvSpPr>
        <p:spPr>
          <a:xfrm>
            <a:off x="6133633" y="1460456"/>
            <a:ext cx="20433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Никита </a:t>
            </a:r>
            <a:r>
              <a:rPr lang="ru-RU" dirty="0" err="1" smtClean="0"/>
              <a:t>Радион</a:t>
            </a:r>
            <a:endParaRPr dirty="0"/>
          </a:p>
        </p:txBody>
      </p:sp>
      <p:sp>
        <p:nvSpPr>
          <p:cNvPr id="514" name="Google Shape;514;p45"/>
          <p:cNvSpPr txBox="1">
            <a:spLocks noGrp="1"/>
          </p:cNvSpPr>
          <p:nvPr>
            <p:ph type="subTitle" idx="8"/>
          </p:nvPr>
        </p:nvSpPr>
        <p:spPr>
          <a:xfrm>
            <a:off x="6133633" y="3250591"/>
            <a:ext cx="20433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Екатерина Федорова</a:t>
            </a:r>
            <a:endParaRPr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324" y="1213857"/>
            <a:ext cx="1037230" cy="129643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5" name="Рисунок 4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702" y="2979422"/>
            <a:ext cx="1036622" cy="129653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6" name="Рисунок 4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9546" y="1213807"/>
            <a:ext cx="1037229" cy="1296537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7" name="Рисунок 4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4279" y="2979422"/>
            <a:ext cx="1037230" cy="1296537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37"/>
          <p:cNvSpPr txBox="1">
            <a:spLocks noGrp="1"/>
          </p:cNvSpPr>
          <p:nvPr>
            <p:ph type="title"/>
          </p:nvPr>
        </p:nvSpPr>
        <p:spPr>
          <a:xfrm>
            <a:off x="665409" y="14477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>
                <a:solidFill>
                  <a:schemeClr val="accent1"/>
                </a:solidFill>
              </a:rPr>
              <a:t>Кратко о проекте</a:t>
            </a:r>
            <a:endParaRPr dirty="0"/>
          </a:p>
        </p:txBody>
      </p:sp>
      <p:sp>
        <p:nvSpPr>
          <p:cNvPr id="3" name="TextBox 2"/>
          <p:cNvSpPr txBox="1"/>
          <p:nvPr/>
        </p:nvSpPr>
        <p:spPr>
          <a:xfrm>
            <a:off x="477673" y="832514"/>
            <a:ext cx="8393372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500" b="1" u="sng" dirty="0">
                <a:solidFill>
                  <a:schemeClr val="tx1"/>
                </a:solidFill>
              </a:rPr>
              <a:t>Цель исследования</a:t>
            </a:r>
            <a:r>
              <a:rPr lang="ru-RU" sz="1500" dirty="0">
                <a:solidFill>
                  <a:schemeClr val="tx1"/>
                </a:solidFill>
              </a:rPr>
              <a:t>: </a:t>
            </a:r>
            <a:r>
              <a:rPr lang="ru-RU" sz="1500" dirty="0">
                <a:solidFill>
                  <a:schemeClr val="accent3"/>
                </a:solidFill>
              </a:rPr>
              <a:t>Выявить зависимости физических характеристик с помощью математической модели, реализовать её с помощью программного кода и проанализировать правильность вычислений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77673" y="1571178"/>
            <a:ext cx="7946328" cy="3093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500" b="1" u="sng" dirty="0">
                <a:solidFill>
                  <a:schemeClr val="tx1"/>
                </a:solidFill>
              </a:rPr>
              <a:t>Задачи</a:t>
            </a:r>
            <a:r>
              <a:rPr lang="ru-RU" sz="1500" b="1" u="sng" dirty="0" smtClean="0">
                <a:solidFill>
                  <a:schemeClr val="tx1"/>
                </a:solidFill>
              </a:rPr>
              <a:t>:</a:t>
            </a:r>
            <a:endParaRPr lang="ru-RU" sz="1500" b="1" u="sng" dirty="0">
              <a:solidFill>
                <a:schemeClr val="tx1"/>
              </a:solidFill>
            </a:endParaRPr>
          </a:p>
          <a:p>
            <a:r>
              <a:rPr lang="ru-RU" sz="1500" dirty="0" smtClean="0">
                <a:solidFill>
                  <a:schemeClr val="accent1"/>
                </a:solidFill>
              </a:rPr>
              <a:t>       Сбор необходимой информации о миссии "Венеры-7"</a:t>
            </a:r>
          </a:p>
          <a:p>
            <a:r>
              <a:rPr lang="ru-RU" sz="1500" dirty="0" smtClean="0">
                <a:solidFill>
                  <a:schemeClr val="accent1"/>
                </a:solidFill>
              </a:rPr>
              <a:t>       Составление </a:t>
            </a:r>
            <a:r>
              <a:rPr lang="ru-RU" sz="1500" dirty="0">
                <a:solidFill>
                  <a:schemeClr val="accent1"/>
                </a:solidFill>
              </a:rPr>
              <a:t>плана </a:t>
            </a:r>
            <a:r>
              <a:rPr lang="ru-RU" sz="1500" dirty="0" smtClean="0">
                <a:solidFill>
                  <a:schemeClr val="accent1"/>
                </a:solidFill>
              </a:rPr>
              <a:t>полёта</a:t>
            </a:r>
          </a:p>
          <a:p>
            <a:r>
              <a:rPr lang="ru-RU" sz="1500" dirty="0" smtClean="0">
                <a:solidFill>
                  <a:schemeClr val="accent1"/>
                </a:solidFill>
              </a:rPr>
              <a:t>       Создание </a:t>
            </a:r>
            <a:r>
              <a:rPr lang="ru-RU" sz="1500" dirty="0">
                <a:solidFill>
                  <a:schemeClr val="accent1"/>
                </a:solidFill>
              </a:rPr>
              <a:t>физической </a:t>
            </a:r>
            <a:r>
              <a:rPr lang="ru-RU" sz="1500" dirty="0" smtClean="0">
                <a:solidFill>
                  <a:schemeClr val="accent1"/>
                </a:solidFill>
              </a:rPr>
              <a:t>модели</a:t>
            </a:r>
          </a:p>
          <a:p>
            <a:r>
              <a:rPr lang="ru-RU" sz="1500" dirty="0" smtClean="0">
                <a:solidFill>
                  <a:schemeClr val="accent1"/>
                </a:solidFill>
              </a:rPr>
              <a:t>       Создание </a:t>
            </a:r>
            <a:r>
              <a:rPr lang="ru-RU" sz="1500" dirty="0">
                <a:solidFill>
                  <a:schemeClr val="accent1"/>
                </a:solidFill>
              </a:rPr>
              <a:t>математической модели путём преобразования физических </a:t>
            </a:r>
            <a:r>
              <a:rPr lang="ru-RU" sz="1500" dirty="0" smtClean="0">
                <a:solidFill>
                  <a:schemeClr val="accent1"/>
                </a:solidFill>
              </a:rPr>
              <a:t>формул</a:t>
            </a:r>
          </a:p>
          <a:p>
            <a:r>
              <a:rPr lang="ru-RU" sz="1500" dirty="0" smtClean="0">
                <a:solidFill>
                  <a:schemeClr val="accent1"/>
                </a:solidFill>
              </a:rPr>
              <a:t>       Моделирование </a:t>
            </a:r>
            <a:r>
              <a:rPr lang="ru-RU" sz="1500" dirty="0">
                <a:solidFill>
                  <a:schemeClr val="accent1"/>
                </a:solidFill>
              </a:rPr>
              <a:t>графиков выведенных математических </a:t>
            </a:r>
            <a:r>
              <a:rPr lang="ru-RU" sz="1500" dirty="0" smtClean="0">
                <a:solidFill>
                  <a:schemeClr val="accent1"/>
                </a:solidFill>
              </a:rPr>
              <a:t>законов</a:t>
            </a:r>
          </a:p>
          <a:p>
            <a:r>
              <a:rPr lang="ru-RU" sz="1500" dirty="0" smtClean="0">
                <a:solidFill>
                  <a:schemeClr val="accent1"/>
                </a:solidFill>
              </a:rPr>
              <a:t>       Выполнение </a:t>
            </a:r>
            <a:r>
              <a:rPr lang="ru-RU" sz="1500" dirty="0">
                <a:solidFill>
                  <a:schemeClr val="accent1"/>
                </a:solidFill>
              </a:rPr>
              <a:t>работы в KSP: конструирование и запуск ракеты "Венера 7", выведение её </a:t>
            </a:r>
            <a:r>
              <a:rPr lang="ru-RU" sz="1500" dirty="0" smtClean="0">
                <a:solidFill>
                  <a:schemeClr val="accent1"/>
                </a:solidFill>
              </a:rPr>
              <a:t>  на </a:t>
            </a:r>
            <a:r>
              <a:rPr lang="ru-RU" sz="1500" dirty="0">
                <a:solidFill>
                  <a:schemeClr val="accent1"/>
                </a:solidFill>
              </a:rPr>
              <a:t>орбиту; полёт до планеты и посадка на неё с целью сбора </a:t>
            </a:r>
            <a:r>
              <a:rPr lang="ru-RU" sz="1500" dirty="0" smtClean="0">
                <a:solidFill>
                  <a:schemeClr val="accent1"/>
                </a:solidFill>
              </a:rPr>
              <a:t>данных</a:t>
            </a:r>
          </a:p>
          <a:p>
            <a:r>
              <a:rPr lang="ru-RU" sz="1500" dirty="0" smtClean="0">
                <a:solidFill>
                  <a:schemeClr val="accent1"/>
                </a:solidFill>
              </a:rPr>
              <a:t>       Анализ </a:t>
            </a:r>
            <a:r>
              <a:rPr lang="ru-RU" sz="1500" dirty="0">
                <a:solidFill>
                  <a:schemeClr val="accent1"/>
                </a:solidFill>
              </a:rPr>
              <a:t>данных о полёте в KSP и сравнение их с </a:t>
            </a:r>
            <a:r>
              <a:rPr lang="ru-RU" sz="1500" dirty="0" smtClean="0">
                <a:solidFill>
                  <a:schemeClr val="accent1"/>
                </a:solidFill>
              </a:rPr>
              <a:t>рассчитанными</a:t>
            </a:r>
          </a:p>
          <a:p>
            <a:r>
              <a:rPr lang="ru-RU" sz="1500" dirty="0" smtClean="0">
                <a:solidFill>
                  <a:schemeClr val="accent1"/>
                </a:solidFill>
              </a:rPr>
              <a:t>       Съёмка </a:t>
            </a:r>
            <a:r>
              <a:rPr lang="ru-RU" sz="1500" dirty="0">
                <a:solidFill>
                  <a:schemeClr val="accent1"/>
                </a:solidFill>
              </a:rPr>
              <a:t>видео-ролика, </a:t>
            </a:r>
            <a:r>
              <a:rPr lang="ru-RU" sz="1500" dirty="0" smtClean="0">
                <a:solidFill>
                  <a:schemeClr val="accent1"/>
                </a:solidFill>
              </a:rPr>
              <a:t>создание презентации</a:t>
            </a:r>
          </a:p>
          <a:p>
            <a:r>
              <a:rPr lang="ru-RU" sz="1500" dirty="0" smtClean="0">
                <a:solidFill>
                  <a:schemeClr val="accent1"/>
                </a:solidFill>
              </a:rPr>
              <a:t>       Анализ проделанной работы, составление отчета</a:t>
            </a:r>
          </a:p>
          <a:p>
            <a:endParaRPr lang="ru-RU" sz="1500" dirty="0" smtClean="0">
              <a:solidFill>
                <a:schemeClr val="accent1"/>
              </a:solidFill>
            </a:endParaRPr>
          </a:p>
          <a:p>
            <a:endParaRPr lang="ru-RU" sz="1500" dirty="0">
              <a:solidFill>
                <a:schemeClr val="accent1"/>
              </a:solidFill>
            </a:endParaRPr>
          </a:p>
        </p:txBody>
      </p:sp>
      <p:sp>
        <p:nvSpPr>
          <p:cNvPr id="10" name="Google Shape;1571;p78"/>
          <p:cNvSpPr/>
          <p:nvPr/>
        </p:nvSpPr>
        <p:spPr>
          <a:xfrm>
            <a:off x="665406" y="3030857"/>
            <a:ext cx="183157" cy="131329"/>
          </a:xfrm>
          <a:custGeom>
            <a:avLst/>
            <a:gdLst/>
            <a:ahLst/>
            <a:cxnLst/>
            <a:rect l="l" t="t" r="r" b="b"/>
            <a:pathLst>
              <a:path w="3008" h="2157" extrusionOk="0">
                <a:moveTo>
                  <a:pt x="0" y="0"/>
                </a:moveTo>
                <a:lnTo>
                  <a:pt x="729" y="1075"/>
                </a:lnTo>
                <a:lnTo>
                  <a:pt x="0" y="2157"/>
                </a:lnTo>
                <a:lnTo>
                  <a:pt x="0" y="2157"/>
                </a:lnTo>
                <a:lnTo>
                  <a:pt x="3008" y="1075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869F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571;p78"/>
          <p:cNvSpPr/>
          <p:nvPr/>
        </p:nvSpPr>
        <p:spPr>
          <a:xfrm>
            <a:off x="665406" y="2109638"/>
            <a:ext cx="183157" cy="131329"/>
          </a:xfrm>
          <a:custGeom>
            <a:avLst/>
            <a:gdLst/>
            <a:ahLst/>
            <a:cxnLst/>
            <a:rect l="l" t="t" r="r" b="b"/>
            <a:pathLst>
              <a:path w="3008" h="2157" extrusionOk="0">
                <a:moveTo>
                  <a:pt x="0" y="0"/>
                </a:moveTo>
                <a:lnTo>
                  <a:pt x="729" y="1075"/>
                </a:lnTo>
                <a:lnTo>
                  <a:pt x="0" y="2157"/>
                </a:lnTo>
                <a:lnTo>
                  <a:pt x="0" y="2157"/>
                </a:lnTo>
                <a:lnTo>
                  <a:pt x="3008" y="1075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869F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571;p78"/>
          <p:cNvSpPr/>
          <p:nvPr/>
        </p:nvSpPr>
        <p:spPr>
          <a:xfrm>
            <a:off x="665406" y="2341567"/>
            <a:ext cx="183157" cy="131329"/>
          </a:xfrm>
          <a:custGeom>
            <a:avLst/>
            <a:gdLst/>
            <a:ahLst/>
            <a:cxnLst/>
            <a:rect l="l" t="t" r="r" b="b"/>
            <a:pathLst>
              <a:path w="3008" h="2157" extrusionOk="0">
                <a:moveTo>
                  <a:pt x="0" y="0"/>
                </a:moveTo>
                <a:lnTo>
                  <a:pt x="729" y="1075"/>
                </a:lnTo>
                <a:lnTo>
                  <a:pt x="0" y="2157"/>
                </a:lnTo>
                <a:lnTo>
                  <a:pt x="0" y="2157"/>
                </a:lnTo>
                <a:lnTo>
                  <a:pt x="3008" y="1075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869F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571;p78"/>
          <p:cNvSpPr/>
          <p:nvPr/>
        </p:nvSpPr>
        <p:spPr>
          <a:xfrm>
            <a:off x="665406" y="2565858"/>
            <a:ext cx="183157" cy="131329"/>
          </a:xfrm>
          <a:custGeom>
            <a:avLst/>
            <a:gdLst/>
            <a:ahLst/>
            <a:cxnLst/>
            <a:rect l="l" t="t" r="r" b="b"/>
            <a:pathLst>
              <a:path w="3008" h="2157" extrusionOk="0">
                <a:moveTo>
                  <a:pt x="0" y="0"/>
                </a:moveTo>
                <a:lnTo>
                  <a:pt x="729" y="1075"/>
                </a:lnTo>
                <a:lnTo>
                  <a:pt x="0" y="2157"/>
                </a:lnTo>
                <a:lnTo>
                  <a:pt x="0" y="2157"/>
                </a:lnTo>
                <a:lnTo>
                  <a:pt x="3008" y="1075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869F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571;p78"/>
          <p:cNvSpPr/>
          <p:nvPr/>
        </p:nvSpPr>
        <p:spPr>
          <a:xfrm>
            <a:off x="665406" y="2796712"/>
            <a:ext cx="183157" cy="131329"/>
          </a:xfrm>
          <a:custGeom>
            <a:avLst/>
            <a:gdLst/>
            <a:ahLst/>
            <a:cxnLst/>
            <a:rect l="l" t="t" r="r" b="b"/>
            <a:pathLst>
              <a:path w="3008" h="2157" extrusionOk="0">
                <a:moveTo>
                  <a:pt x="0" y="0"/>
                </a:moveTo>
                <a:lnTo>
                  <a:pt x="729" y="1075"/>
                </a:lnTo>
                <a:lnTo>
                  <a:pt x="0" y="2157"/>
                </a:lnTo>
                <a:lnTo>
                  <a:pt x="0" y="2157"/>
                </a:lnTo>
                <a:lnTo>
                  <a:pt x="3008" y="1075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869F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71;p78"/>
          <p:cNvSpPr/>
          <p:nvPr/>
        </p:nvSpPr>
        <p:spPr>
          <a:xfrm>
            <a:off x="665406" y="1876793"/>
            <a:ext cx="183157" cy="131329"/>
          </a:xfrm>
          <a:custGeom>
            <a:avLst/>
            <a:gdLst/>
            <a:ahLst/>
            <a:cxnLst/>
            <a:rect l="l" t="t" r="r" b="b"/>
            <a:pathLst>
              <a:path w="3008" h="2157" extrusionOk="0">
                <a:moveTo>
                  <a:pt x="0" y="0"/>
                </a:moveTo>
                <a:lnTo>
                  <a:pt x="729" y="1075"/>
                </a:lnTo>
                <a:lnTo>
                  <a:pt x="0" y="2157"/>
                </a:lnTo>
                <a:lnTo>
                  <a:pt x="0" y="2157"/>
                </a:lnTo>
                <a:lnTo>
                  <a:pt x="3008" y="1075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869F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571;p78"/>
          <p:cNvSpPr/>
          <p:nvPr/>
        </p:nvSpPr>
        <p:spPr>
          <a:xfrm>
            <a:off x="665406" y="3488372"/>
            <a:ext cx="183157" cy="131329"/>
          </a:xfrm>
          <a:custGeom>
            <a:avLst/>
            <a:gdLst/>
            <a:ahLst/>
            <a:cxnLst/>
            <a:rect l="l" t="t" r="r" b="b"/>
            <a:pathLst>
              <a:path w="3008" h="2157" extrusionOk="0">
                <a:moveTo>
                  <a:pt x="0" y="0"/>
                </a:moveTo>
                <a:lnTo>
                  <a:pt x="729" y="1075"/>
                </a:lnTo>
                <a:lnTo>
                  <a:pt x="0" y="2157"/>
                </a:lnTo>
                <a:lnTo>
                  <a:pt x="0" y="2157"/>
                </a:lnTo>
                <a:lnTo>
                  <a:pt x="3008" y="1075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869F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571;p78"/>
          <p:cNvSpPr/>
          <p:nvPr/>
        </p:nvSpPr>
        <p:spPr>
          <a:xfrm>
            <a:off x="665406" y="3719890"/>
            <a:ext cx="183157" cy="131329"/>
          </a:xfrm>
          <a:custGeom>
            <a:avLst/>
            <a:gdLst/>
            <a:ahLst/>
            <a:cxnLst/>
            <a:rect l="l" t="t" r="r" b="b"/>
            <a:pathLst>
              <a:path w="3008" h="2157" extrusionOk="0">
                <a:moveTo>
                  <a:pt x="0" y="0"/>
                </a:moveTo>
                <a:lnTo>
                  <a:pt x="729" y="1075"/>
                </a:lnTo>
                <a:lnTo>
                  <a:pt x="0" y="2157"/>
                </a:lnTo>
                <a:lnTo>
                  <a:pt x="0" y="2157"/>
                </a:lnTo>
                <a:lnTo>
                  <a:pt x="3008" y="1075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869F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571;p78"/>
          <p:cNvSpPr/>
          <p:nvPr/>
        </p:nvSpPr>
        <p:spPr>
          <a:xfrm>
            <a:off x="665406" y="3920268"/>
            <a:ext cx="183157" cy="131329"/>
          </a:xfrm>
          <a:custGeom>
            <a:avLst/>
            <a:gdLst/>
            <a:ahLst/>
            <a:cxnLst/>
            <a:rect l="l" t="t" r="r" b="b"/>
            <a:pathLst>
              <a:path w="3008" h="2157" extrusionOk="0">
                <a:moveTo>
                  <a:pt x="0" y="0"/>
                </a:moveTo>
                <a:lnTo>
                  <a:pt x="729" y="1075"/>
                </a:lnTo>
                <a:lnTo>
                  <a:pt x="0" y="2157"/>
                </a:lnTo>
                <a:lnTo>
                  <a:pt x="0" y="2157"/>
                </a:lnTo>
                <a:lnTo>
                  <a:pt x="3008" y="1075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869F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" name="Google Shape;435;p41"/>
          <p:cNvGrpSpPr/>
          <p:nvPr/>
        </p:nvGrpSpPr>
        <p:grpSpPr>
          <a:xfrm>
            <a:off x="1707873" y="209479"/>
            <a:ext cx="507952" cy="507995"/>
            <a:chOff x="8252600" y="4810194"/>
            <a:chExt cx="423082" cy="423082"/>
          </a:xfrm>
        </p:grpSpPr>
        <p:sp>
          <p:nvSpPr>
            <p:cNvPr id="27" name="Google Shape;436;p41"/>
            <p:cNvSpPr/>
            <p:nvPr/>
          </p:nvSpPr>
          <p:spPr>
            <a:xfrm>
              <a:off x="8560296" y="4874625"/>
              <a:ext cx="51898" cy="51898"/>
            </a:xfrm>
            <a:custGeom>
              <a:avLst/>
              <a:gdLst/>
              <a:ahLst/>
              <a:cxnLst/>
              <a:rect l="l" t="t" r="r" b="b"/>
              <a:pathLst>
                <a:path w="51898" h="51898" extrusionOk="0">
                  <a:moveTo>
                    <a:pt x="26011" y="51200"/>
                  </a:moveTo>
                  <a:cubicBezTo>
                    <a:pt x="32736" y="51200"/>
                    <a:pt x="39058" y="48581"/>
                    <a:pt x="43813" y="43826"/>
                  </a:cubicBezTo>
                  <a:cubicBezTo>
                    <a:pt x="53630" y="34009"/>
                    <a:pt x="53630" y="18037"/>
                    <a:pt x="43813" y="8221"/>
                  </a:cubicBezTo>
                  <a:cubicBezTo>
                    <a:pt x="39059" y="3466"/>
                    <a:pt x="32736" y="846"/>
                    <a:pt x="26011" y="846"/>
                  </a:cubicBezTo>
                  <a:cubicBezTo>
                    <a:pt x="19287" y="846"/>
                    <a:pt x="12964" y="3465"/>
                    <a:pt x="8209" y="8220"/>
                  </a:cubicBezTo>
                  <a:cubicBezTo>
                    <a:pt x="-1608" y="18037"/>
                    <a:pt x="-1608" y="34009"/>
                    <a:pt x="8209" y="43826"/>
                  </a:cubicBezTo>
                  <a:cubicBezTo>
                    <a:pt x="12964" y="48580"/>
                    <a:pt x="19287" y="51200"/>
                    <a:pt x="26011" y="51200"/>
                  </a:cubicBezTo>
                  <a:close/>
                  <a:moveTo>
                    <a:pt x="14590" y="14603"/>
                  </a:moveTo>
                  <a:cubicBezTo>
                    <a:pt x="17641" y="11552"/>
                    <a:pt x="21698" y="9872"/>
                    <a:pt x="26011" y="9872"/>
                  </a:cubicBezTo>
                  <a:cubicBezTo>
                    <a:pt x="30325" y="9872"/>
                    <a:pt x="34381" y="11552"/>
                    <a:pt x="37432" y="14603"/>
                  </a:cubicBezTo>
                  <a:cubicBezTo>
                    <a:pt x="43728" y="20899"/>
                    <a:pt x="43728" y="31146"/>
                    <a:pt x="37432" y="37443"/>
                  </a:cubicBezTo>
                  <a:cubicBezTo>
                    <a:pt x="34381" y="40494"/>
                    <a:pt x="30325" y="42174"/>
                    <a:pt x="26011" y="42174"/>
                  </a:cubicBezTo>
                  <a:cubicBezTo>
                    <a:pt x="21698" y="42174"/>
                    <a:pt x="17641" y="40494"/>
                    <a:pt x="14590" y="37444"/>
                  </a:cubicBezTo>
                  <a:cubicBezTo>
                    <a:pt x="8293" y="31146"/>
                    <a:pt x="8293" y="20899"/>
                    <a:pt x="14590" y="1460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437;p41"/>
            <p:cNvSpPr/>
            <p:nvPr/>
          </p:nvSpPr>
          <p:spPr>
            <a:xfrm>
              <a:off x="8448520" y="4994889"/>
              <a:ext cx="42872" cy="42872"/>
            </a:xfrm>
            <a:custGeom>
              <a:avLst/>
              <a:gdLst/>
              <a:ahLst/>
              <a:cxnLst/>
              <a:rect l="l" t="t" r="r" b="b"/>
              <a:pathLst>
                <a:path w="42872" h="42872" extrusionOk="0">
                  <a:moveTo>
                    <a:pt x="36569" y="6978"/>
                  </a:moveTo>
                  <a:cubicBezTo>
                    <a:pt x="32615" y="3025"/>
                    <a:pt x="27359" y="846"/>
                    <a:pt x="21768" y="846"/>
                  </a:cubicBezTo>
                  <a:cubicBezTo>
                    <a:pt x="16176" y="846"/>
                    <a:pt x="10920" y="3024"/>
                    <a:pt x="6966" y="6978"/>
                  </a:cubicBezTo>
                  <a:cubicBezTo>
                    <a:pt x="-1194" y="15138"/>
                    <a:pt x="-1194" y="28419"/>
                    <a:pt x="6966" y="36580"/>
                  </a:cubicBezTo>
                  <a:cubicBezTo>
                    <a:pt x="10920" y="40534"/>
                    <a:pt x="16176" y="42711"/>
                    <a:pt x="21768" y="42711"/>
                  </a:cubicBezTo>
                  <a:cubicBezTo>
                    <a:pt x="27359" y="42711"/>
                    <a:pt x="32614" y="40534"/>
                    <a:pt x="36568" y="36580"/>
                  </a:cubicBezTo>
                  <a:cubicBezTo>
                    <a:pt x="40522" y="32627"/>
                    <a:pt x="42699" y="27371"/>
                    <a:pt x="42699" y="21779"/>
                  </a:cubicBezTo>
                  <a:cubicBezTo>
                    <a:pt x="42699" y="16188"/>
                    <a:pt x="40522" y="10931"/>
                    <a:pt x="36569" y="6978"/>
                  </a:cubicBezTo>
                  <a:close/>
                  <a:moveTo>
                    <a:pt x="30186" y="30198"/>
                  </a:moveTo>
                  <a:cubicBezTo>
                    <a:pt x="27938" y="32446"/>
                    <a:pt x="24947" y="33684"/>
                    <a:pt x="21768" y="33684"/>
                  </a:cubicBezTo>
                  <a:cubicBezTo>
                    <a:pt x="18587" y="33684"/>
                    <a:pt x="15596" y="32445"/>
                    <a:pt x="13348" y="30198"/>
                  </a:cubicBezTo>
                  <a:cubicBezTo>
                    <a:pt x="8706" y="25555"/>
                    <a:pt x="8706" y="18002"/>
                    <a:pt x="13348" y="13360"/>
                  </a:cubicBezTo>
                  <a:cubicBezTo>
                    <a:pt x="15596" y="11111"/>
                    <a:pt x="18587" y="9873"/>
                    <a:pt x="21768" y="9873"/>
                  </a:cubicBezTo>
                  <a:cubicBezTo>
                    <a:pt x="24947" y="9873"/>
                    <a:pt x="27938" y="11112"/>
                    <a:pt x="30186" y="13360"/>
                  </a:cubicBezTo>
                  <a:cubicBezTo>
                    <a:pt x="32435" y="15609"/>
                    <a:pt x="33674" y="18599"/>
                    <a:pt x="33674" y="21779"/>
                  </a:cubicBezTo>
                  <a:cubicBezTo>
                    <a:pt x="33674" y="24960"/>
                    <a:pt x="32435" y="27949"/>
                    <a:pt x="30186" y="3019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438;p41"/>
            <p:cNvSpPr/>
            <p:nvPr/>
          </p:nvSpPr>
          <p:spPr>
            <a:xfrm>
              <a:off x="8252600" y="4810194"/>
              <a:ext cx="423082" cy="423082"/>
            </a:xfrm>
            <a:custGeom>
              <a:avLst/>
              <a:gdLst/>
              <a:ahLst/>
              <a:cxnLst/>
              <a:rect l="l" t="t" r="r" b="b"/>
              <a:pathLst>
                <a:path w="423082" h="423082" extrusionOk="0">
                  <a:moveTo>
                    <a:pt x="421994" y="360086"/>
                  </a:moveTo>
                  <a:lnTo>
                    <a:pt x="303438" y="241530"/>
                  </a:lnTo>
                  <a:cubicBezTo>
                    <a:pt x="301677" y="239768"/>
                    <a:pt x="298819" y="239768"/>
                    <a:pt x="297057" y="241530"/>
                  </a:cubicBezTo>
                  <a:lnTo>
                    <a:pt x="282989" y="255598"/>
                  </a:lnTo>
                  <a:lnTo>
                    <a:pt x="273614" y="246223"/>
                  </a:lnTo>
                  <a:lnTo>
                    <a:pt x="308514" y="211322"/>
                  </a:lnTo>
                  <a:cubicBezTo>
                    <a:pt x="326505" y="193332"/>
                    <a:pt x="332677" y="167131"/>
                    <a:pt x="325290" y="143418"/>
                  </a:cubicBezTo>
                  <a:cubicBezTo>
                    <a:pt x="331772" y="145421"/>
                    <a:pt x="338569" y="146460"/>
                    <a:pt x="345367" y="146460"/>
                  </a:cubicBezTo>
                  <a:cubicBezTo>
                    <a:pt x="363430" y="146460"/>
                    <a:pt x="380410" y="139426"/>
                    <a:pt x="393179" y="126657"/>
                  </a:cubicBezTo>
                  <a:cubicBezTo>
                    <a:pt x="405957" y="113879"/>
                    <a:pt x="412994" y="96890"/>
                    <a:pt x="412994" y="78821"/>
                  </a:cubicBezTo>
                  <a:cubicBezTo>
                    <a:pt x="412994" y="70121"/>
                    <a:pt x="411348" y="61679"/>
                    <a:pt x="408230" y="53830"/>
                  </a:cubicBezTo>
                  <a:lnTo>
                    <a:pt x="420116" y="41943"/>
                  </a:lnTo>
                  <a:cubicBezTo>
                    <a:pt x="420963" y="41097"/>
                    <a:pt x="421439" y="39948"/>
                    <a:pt x="421439" y="38751"/>
                  </a:cubicBezTo>
                  <a:cubicBezTo>
                    <a:pt x="421439" y="37554"/>
                    <a:pt x="420963" y="36407"/>
                    <a:pt x="420116" y="35559"/>
                  </a:cubicBezTo>
                  <a:lnTo>
                    <a:pt x="388602" y="4044"/>
                  </a:lnTo>
                  <a:cubicBezTo>
                    <a:pt x="386838" y="2281"/>
                    <a:pt x="383981" y="2281"/>
                    <a:pt x="382221" y="4044"/>
                  </a:cubicBezTo>
                  <a:lnTo>
                    <a:pt x="370334" y="15930"/>
                  </a:lnTo>
                  <a:cubicBezTo>
                    <a:pt x="362485" y="12813"/>
                    <a:pt x="354042" y="11167"/>
                    <a:pt x="345343" y="11167"/>
                  </a:cubicBezTo>
                  <a:cubicBezTo>
                    <a:pt x="327272" y="11167"/>
                    <a:pt x="310284" y="18204"/>
                    <a:pt x="297507" y="30982"/>
                  </a:cubicBezTo>
                  <a:cubicBezTo>
                    <a:pt x="279515" y="48973"/>
                    <a:pt x="273342" y="75172"/>
                    <a:pt x="280731" y="98887"/>
                  </a:cubicBezTo>
                  <a:cubicBezTo>
                    <a:pt x="274249" y="96885"/>
                    <a:pt x="267451" y="95846"/>
                    <a:pt x="260653" y="95846"/>
                  </a:cubicBezTo>
                  <a:cubicBezTo>
                    <a:pt x="242591" y="95846"/>
                    <a:pt x="225610" y="102878"/>
                    <a:pt x="212841" y="115648"/>
                  </a:cubicBezTo>
                  <a:lnTo>
                    <a:pt x="177940" y="150550"/>
                  </a:lnTo>
                  <a:lnTo>
                    <a:pt x="168564" y="141174"/>
                  </a:lnTo>
                  <a:lnTo>
                    <a:pt x="182631" y="127107"/>
                  </a:lnTo>
                  <a:cubicBezTo>
                    <a:pt x="184394" y="125344"/>
                    <a:pt x="184394" y="122487"/>
                    <a:pt x="182631" y="120725"/>
                  </a:cubicBezTo>
                  <a:lnTo>
                    <a:pt x="64075" y="2167"/>
                  </a:lnTo>
                  <a:cubicBezTo>
                    <a:pt x="63229" y="1321"/>
                    <a:pt x="62081" y="846"/>
                    <a:pt x="60885" y="846"/>
                  </a:cubicBezTo>
                  <a:cubicBezTo>
                    <a:pt x="59689" y="846"/>
                    <a:pt x="58540" y="1321"/>
                    <a:pt x="57694" y="2167"/>
                  </a:cubicBezTo>
                  <a:lnTo>
                    <a:pt x="2169" y="57694"/>
                  </a:lnTo>
                  <a:cubicBezTo>
                    <a:pt x="405" y="59457"/>
                    <a:pt x="405" y="62314"/>
                    <a:pt x="2169" y="64076"/>
                  </a:cubicBezTo>
                  <a:lnTo>
                    <a:pt x="120724" y="182632"/>
                  </a:lnTo>
                  <a:cubicBezTo>
                    <a:pt x="121570" y="183478"/>
                    <a:pt x="122719" y="183953"/>
                    <a:pt x="123915" y="183953"/>
                  </a:cubicBezTo>
                  <a:cubicBezTo>
                    <a:pt x="125111" y="183953"/>
                    <a:pt x="126259" y="183478"/>
                    <a:pt x="127105" y="182632"/>
                  </a:cubicBezTo>
                  <a:lnTo>
                    <a:pt x="141172" y="168565"/>
                  </a:lnTo>
                  <a:lnTo>
                    <a:pt x="150548" y="177940"/>
                  </a:lnTo>
                  <a:lnTo>
                    <a:pt x="141382" y="187106"/>
                  </a:lnTo>
                  <a:cubicBezTo>
                    <a:pt x="141381" y="187106"/>
                    <a:pt x="141381" y="187107"/>
                    <a:pt x="141380" y="187107"/>
                  </a:cubicBezTo>
                  <a:cubicBezTo>
                    <a:pt x="141380" y="187107"/>
                    <a:pt x="141379" y="187108"/>
                    <a:pt x="141379" y="187110"/>
                  </a:cubicBezTo>
                  <a:lnTo>
                    <a:pt x="113484" y="215004"/>
                  </a:lnTo>
                  <a:cubicBezTo>
                    <a:pt x="111721" y="216767"/>
                    <a:pt x="111721" y="219624"/>
                    <a:pt x="113484" y="221386"/>
                  </a:cubicBezTo>
                  <a:lnTo>
                    <a:pt x="202776" y="310678"/>
                  </a:lnTo>
                  <a:cubicBezTo>
                    <a:pt x="203622" y="311524"/>
                    <a:pt x="204771" y="311999"/>
                    <a:pt x="205967" y="311999"/>
                  </a:cubicBezTo>
                  <a:cubicBezTo>
                    <a:pt x="207163" y="311999"/>
                    <a:pt x="208311" y="311524"/>
                    <a:pt x="209157" y="310678"/>
                  </a:cubicBezTo>
                  <a:lnTo>
                    <a:pt x="246222" y="273613"/>
                  </a:lnTo>
                  <a:lnTo>
                    <a:pt x="255597" y="282989"/>
                  </a:lnTo>
                  <a:lnTo>
                    <a:pt x="241531" y="297056"/>
                  </a:lnTo>
                  <a:cubicBezTo>
                    <a:pt x="240684" y="297902"/>
                    <a:pt x="240208" y="299050"/>
                    <a:pt x="240208" y="300247"/>
                  </a:cubicBezTo>
                  <a:cubicBezTo>
                    <a:pt x="240208" y="301444"/>
                    <a:pt x="240684" y="302592"/>
                    <a:pt x="241531" y="303439"/>
                  </a:cubicBezTo>
                  <a:lnTo>
                    <a:pt x="360086" y="421995"/>
                  </a:lnTo>
                  <a:cubicBezTo>
                    <a:pt x="360966" y="422876"/>
                    <a:pt x="362123" y="423316"/>
                    <a:pt x="363277" y="423316"/>
                  </a:cubicBezTo>
                  <a:cubicBezTo>
                    <a:pt x="364431" y="423316"/>
                    <a:pt x="365587" y="422875"/>
                    <a:pt x="366467" y="421995"/>
                  </a:cubicBezTo>
                  <a:lnTo>
                    <a:pt x="421994" y="366469"/>
                  </a:lnTo>
                  <a:cubicBezTo>
                    <a:pt x="422840" y="365623"/>
                    <a:pt x="423316" y="364475"/>
                    <a:pt x="423316" y="363278"/>
                  </a:cubicBezTo>
                  <a:cubicBezTo>
                    <a:pt x="423316" y="362081"/>
                    <a:pt x="422840" y="360933"/>
                    <a:pt x="421994" y="360086"/>
                  </a:cubicBezTo>
                  <a:close/>
                  <a:moveTo>
                    <a:pt x="310381" y="359525"/>
                  </a:moveTo>
                  <a:lnTo>
                    <a:pt x="359525" y="310381"/>
                  </a:lnTo>
                  <a:lnTo>
                    <a:pt x="383157" y="334014"/>
                  </a:lnTo>
                  <a:lnTo>
                    <a:pt x="334013" y="383157"/>
                  </a:lnTo>
                  <a:lnTo>
                    <a:pt x="310381" y="359525"/>
                  </a:lnTo>
                  <a:close/>
                  <a:moveTo>
                    <a:pt x="280367" y="329511"/>
                  </a:moveTo>
                  <a:lnTo>
                    <a:pt x="329511" y="280368"/>
                  </a:lnTo>
                  <a:lnTo>
                    <a:pt x="353143" y="304000"/>
                  </a:lnTo>
                  <a:lnTo>
                    <a:pt x="303999" y="353143"/>
                  </a:lnTo>
                  <a:lnTo>
                    <a:pt x="280367" y="329511"/>
                  </a:lnTo>
                  <a:close/>
                  <a:moveTo>
                    <a:pt x="233863" y="273208"/>
                  </a:moveTo>
                  <a:lnTo>
                    <a:pt x="150954" y="190299"/>
                  </a:lnTo>
                  <a:lnTo>
                    <a:pt x="199771" y="141482"/>
                  </a:lnTo>
                  <a:lnTo>
                    <a:pt x="282680" y="224392"/>
                  </a:lnTo>
                  <a:lnTo>
                    <a:pt x="233863" y="273208"/>
                  </a:lnTo>
                  <a:close/>
                  <a:moveTo>
                    <a:pt x="386798" y="37364"/>
                  </a:moveTo>
                  <a:cubicBezTo>
                    <a:pt x="397286" y="47852"/>
                    <a:pt x="403301" y="61614"/>
                    <a:pt x="403908" y="76345"/>
                  </a:cubicBezTo>
                  <a:lnTo>
                    <a:pt x="347817" y="20254"/>
                  </a:lnTo>
                  <a:cubicBezTo>
                    <a:pt x="362548" y="20861"/>
                    <a:pt x="376310" y="26876"/>
                    <a:pt x="386798" y="37364"/>
                  </a:cubicBezTo>
                  <a:close/>
                  <a:moveTo>
                    <a:pt x="385411" y="13618"/>
                  </a:moveTo>
                  <a:lnTo>
                    <a:pt x="410543" y="38750"/>
                  </a:lnTo>
                  <a:lnTo>
                    <a:pt x="404073" y="45221"/>
                  </a:lnTo>
                  <a:cubicBezTo>
                    <a:pt x="401121" y="40080"/>
                    <a:pt x="397484" y="35287"/>
                    <a:pt x="393179" y="30982"/>
                  </a:cubicBezTo>
                  <a:cubicBezTo>
                    <a:pt x="388874" y="26677"/>
                    <a:pt x="384082" y="23040"/>
                    <a:pt x="378941" y="20088"/>
                  </a:cubicBezTo>
                  <a:lnTo>
                    <a:pt x="385411" y="13618"/>
                  </a:lnTo>
                  <a:close/>
                  <a:moveTo>
                    <a:pt x="303888" y="37364"/>
                  </a:moveTo>
                  <a:cubicBezTo>
                    <a:pt x="312673" y="28580"/>
                    <a:pt x="323756" y="22942"/>
                    <a:pt x="335779" y="20980"/>
                  </a:cubicBezTo>
                  <a:lnTo>
                    <a:pt x="403182" y="88384"/>
                  </a:lnTo>
                  <a:cubicBezTo>
                    <a:pt x="401220" y="100406"/>
                    <a:pt x="395581" y="111491"/>
                    <a:pt x="386798" y="120274"/>
                  </a:cubicBezTo>
                  <a:cubicBezTo>
                    <a:pt x="375732" y="131339"/>
                    <a:pt x="361019" y="137433"/>
                    <a:pt x="345367" y="137433"/>
                  </a:cubicBezTo>
                  <a:cubicBezTo>
                    <a:pt x="336334" y="137433"/>
                    <a:pt x="327309" y="135319"/>
                    <a:pt x="319264" y="131321"/>
                  </a:cubicBezTo>
                  <a:lnTo>
                    <a:pt x="292838" y="104895"/>
                  </a:lnTo>
                  <a:cubicBezTo>
                    <a:pt x="281625" y="82322"/>
                    <a:pt x="286060" y="55191"/>
                    <a:pt x="303888" y="37364"/>
                  </a:cubicBezTo>
                  <a:close/>
                  <a:moveTo>
                    <a:pt x="285650" y="110472"/>
                  </a:moveTo>
                  <a:lnTo>
                    <a:pt x="313716" y="138539"/>
                  </a:lnTo>
                  <a:cubicBezTo>
                    <a:pt x="322932" y="158113"/>
                    <a:pt x="320565" y="180895"/>
                    <a:pt x="308046" y="198031"/>
                  </a:cubicBezTo>
                  <a:lnTo>
                    <a:pt x="226130" y="116115"/>
                  </a:lnTo>
                  <a:cubicBezTo>
                    <a:pt x="236094" y="108819"/>
                    <a:pt x="248069" y="104871"/>
                    <a:pt x="260653" y="104871"/>
                  </a:cubicBezTo>
                  <a:cubicBezTo>
                    <a:pt x="269277" y="104871"/>
                    <a:pt x="277885" y="106818"/>
                    <a:pt x="285650" y="110472"/>
                  </a:cubicBezTo>
                  <a:close/>
                  <a:moveTo>
                    <a:pt x="219222" y="122030"/>
                  </a:moveTo>
                  <a:cubicBezTo>
                    <a:pt x="219232" y="122020"/>
                    <a:pt x="219243" y="122011"/>
                    <a:pt x="219253" y="122001"/>
                  </a:cubicBezTo>
                  <a:lnTo>
                    <a:pt x="302161" y="204911"/>
                  </a:lnTo>
                  <a:cubicBezTo>
                    <a:pt x="302151" y="204921"/>
                    <a:pt x="302143" y="204930"/>
                    <a:pt x="302133" y="204940"/>
                  </a:cubicBezTo>
                  <a:lnTo>
                    <a:pt x="289062" y="218010"/>
                  </a:lnTo>
                  <a:lnTo>
                    <a:pt x="206152" y="135100"/>
                  </a:lnTo>
                  <a:lnTo>
                    <a:pt x="219222" y="122030"/>
                  </a:lnTo>
                  <a:close/>
                  <a:moveTo>
                    <a:pt x="71019" y="120163"/>
                  </a:moveTo>
                  <a:lnTo>
                    <a:pt x="120162" y="71019"/>
                  </a:lnTo>
                  <a:lnTo>
                    <a:pt x="143795" y="94652"/>
                  </a:lnTo>
                  <a:lnTo>
                    <a:pt x="94651" y="143795"/>
                  </a:lnTo>
                  <a:lnTo>
                    <a:pt x="71019" y="120163"/>
                  </a:lnTo>
                  <a:close/>
                  <a:moveTo>
                    <a:pt x="41005" y="90148"/>
                  </a:moveTo>
                  <a:lnTo>
                    <a:pt x="90148" y="41005"/>
                  </a:lnTo>
                  <a:lnTo>
                    <a:pt x="113780" y="64638"/>
                  </a:lnTo>
                  <a:lnTo>
                    <a:pt x="64637" y="113781"/>
                  </a:lnTo>
                  <a:lnTo>
                    <a:pt x="41005" y="90148"/>
                  </a:lnTo>
                  <a:close/>
                  <a:moveTo>
                    <a:pt x="60885" y="11741"/>
                  </a:moveTo>
                  <a:lnTo>
                    <a:pt x="83766" y="34623"/>
                  </a:lnTo>
                  <a:lnTo>
                    <a:pt x="34623" y="83767"/>
                  </a:lnTo>
                  <a:lnTo>
                    <a:pt x="11742" y="60885"/>
                  </a:lnTo>
                  <a:lnTo>
                    <a:pt x="60885" y="11741"/>
                  </a:lnTo>
                  <a:close/>
                  <a:moveTo>
                    <a:pt x="123915" y="173059"/>
                  </a:moveTo>
                  <a:lnTo>
                    <a:pt x="101033" y="150177"/>
                  </a:lnTo>
                  <a:lnTo>
                    <a:pt x="150178" y="101034"/>
                  </a:lnTo>
                  <a:lnTo>
                    <a:pt x="173059" y="123916"/>
                  </a:lnTo>
                  <a:lnTo>
                    <a:pt x="137986" y="158990"/>
                  </a:lnTo>
                  <a:cubicBezTo>
                    <a:pt x="137985" y="158991"/>
                    <a:pt x="137984" y="158991"/>
                    <a:pt x="137983" y="158992"/>
                  </a:cubicBezTo>
                  <a:cubicBezTo>
                    <a:pt x="137982" y="158993"/>
                    <a:pt x="137982" y="158994"/>
                    <a:pt x="137980" y="158995"/>
                  </a:cubicBezTo>
                  <a:lnTo>
                    <a:pt x="123915" y="173059"/>
                  </a:lnTo>
                  <a:close/>
                  <a:moveTo>
                    <a:pt x="147554" y="162183"/>
                  </a:moveTo>
                  <a:lnTo>
                    <a:pt x="162183" y="147554"/>
                  </a:lnTo>
                  <a:lnTo>
                    <a:pt x="171558" y="156930"/>
                  </a:lnTo>
                  <a:lnTo>
                    <a:pt x="156930" y="171558"/>
                  </a:lnTo>
                  <a:lnTo>
                    <a:pt x="147554" y="162183"/>
                  </a:lnTo>
                  <a:close/>
                  <a:moveTo>
                    <a:pt x="205967" y="301105"/>
                  </a:moveTo>
                  <a:lnTo>
                    <a:pt x="123059" y="218195"/>
                  </a:lnTo>
                  <a:lnTo>
                    <a:pt x="144573" y="196681"/>
                  </a:lnTo>
                  <a:lnTo>
                    <a:pt x="227482" y="279591"/>
                  </a:lnTo>
                  <a:lnTo>
                    <a:pt x="205967" y="301105"/>
                  </a:lnTo>
                  <a:close/>
                  <a:moveTo>
                    <a:pt x="252604" y="267232"/>
                  </a:moveTo>
                  <a:lnTo>
                    <a:pt x="267231" y="252605"/>
                  </a:lnTo>
                  <a:lnTo>
                    <a:pt x="276607" y="261980"/>
                  </a:lnTo>
                  <a:lnTo>
                    <a:pt x="261978" y="276608"/>
                  </a:lnTo>
                  <a:lnTo>
                    <a:pt x="252604" y="267232"/>
                  </a:lnTo>
                  <a:close/>
                  <a:moveTo>
                    <a:pt x="300248" y="251103"/>
                  </a:moveTo>
                  <a:lnTo>
                    <a:pt x="323129" y="273985"/>
                  </a:lnTo>
                  <a:lnTo>
                    <a:pt x="273985" y="323128"/>
                  </a:lnTo>
                  <a:lnTo>
                    <a:pt x="251104" y="300246"/>
                  </a:lnTo>
                  <a:lnTo>
                    <a:pt x="300248" y="251103"/>
                  </a:lnTo>
                  <a:close/>
                  <a:moveTo>
                    <a:pt x="363277" y="412421"/>
                  </a:moveTo>
                  <a:lnTo>
                    <a:pt x="340395" y="389539"/>
                  </a:lnTo>
                  <a:lnTo>
                    <a:pt x="389539" y="340396"/>
                  </a:lnTo>
                  <a:lnTo>
                    <a:pt x="412421" y="363278"/>
                  </a:lnTo>
                  <a:lnTo>
                    <a:pt x="363277" y="41242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42"/>
          <p:cNvSpPr txBox="1">
            <a:spLocks noGrp="1"/>
          </p:cNvSpPr>
          <p:nvPr>
            <p:ph type="title"/>
          </p:nvPr>
        </p:nvSpPr>
        <p:spPr>
          <a:xfrm>
            <a:off x="741264" y="200599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>
                <a:solidFill>
                  <a:schemeClr val="tx1"/>
                </a:solidFill>
              </a:rPr>
              <a:t>Реальная миссия и аппаратура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445" name="Google Shape;445;p42"/>
          <p:cNvSpPr txBox="1">
            <a:spLocks noGrp="1"/>
          </p:cNvSpPr>
          <p:nvPr>
            <p:ph type="subTitle" idx="1"/>
          </p:nvPr>
        </p:nvSpPr>
        <p:spPr>
          <a:xfrm>
            <a:off x="309082" y="640952"/>
            <a:ext cx="8618350" cy="229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SzPts val="1100"/>
              <a:buNone/>
            </a:pPr>
            <a:r>
              <a:rPr lang="ru-RU" sz="1500" dirty="0" smtClean="0">
                <a:solidFill>
                  <a:schemeClr val="accent1"/>
                </a:solidFill>
                <a:latin typeface="+mn-lt"/>
              </a:rPr>
              <a:t>17 </a:t>
            </a:r>
            <a:r>
              <a:rPr lang="ru-RU" sz="1500" dirty="0">
                <a:solidFill>
                  <a:schemeClr val="accent1"/>
                </a:solidFill>
                <a:latin typeface="+mn-lt"/>
              </a:rPr>
              <a:t>августа 1970 года зонд "Венера-7" был успешно запущен в 8 часов 38 минут 21,745 секунд московского времени с космодрома Байконур, используя ракету-носитель «Молния-М» с разгонным блоком НВЛ. </a:t>
            </a:r>
            <a:r>
              <a:rPr lang="ru-RU" sz="1500" dirty="0" smtClean="0">
                <a:solidFill>
                  <a:schemeClr val="accent1"/>
                </a:solidFill>
                <a:latin typeface="+mn-lt"/>
              </a:rPr>
              <a:t>На </a:t>
            </a:r>
            <a:r>
              <a:rPr lang="ru-RU" sz="1500" dirty="0">
                <a:solidFill>
                  <a:schemeClr val="accent1"/>
                </a:solidFill>
                <a:latin typeface="+mn-lt"/>
              </a:rPr>
              <a:t>основе данных, </a:t>
            </a:r>
            <a:r>
              <a:rPr lang="ru-RU" dirty="0">
                <a:solidFill>
                  <a:schemeClr val="accent1"/>
                </a:solidFill>
                <a:latin typeface="+mn-lt"/>
              </a:rPr>
              <a:t>полученных</a:t>
            </a:r>
            <a:r>
              <a:rPr lang="ru-RU" sz="1500" dirty="0">
                <a:solidFill>
                  <a:schemeClr val="accent1"/>
                </a:solidFill>
                <a:latin typeface="+mn-lt"/>
              </a:rPr>
              <a:t> со спускаемого аппарата станции «Венера-7», были рассчитаны значения давления и температуры на поверхности планеты </a:t>
            </a:r>
            <a:r>
              <a:rPr lang="ru-RU" sz="1500" dirty="0" smtClean="0">
                <a:solidFill>
                  <a:schemeClr val="accent1"/>
                </a:solidFill>
                <a:latin typeface="+mn-lt"/>
              </a:rPr>
              <a:t>Венера.</a:t>
            </a:r>
            <a:endParaRPr sz="1500" dirty="0">
              <a:solidFill>
                <a:schemeClr val="accent1"/>
              </a:solidFill>
              <a:latin typeface="+mn-lt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227" y="2296663"/>
            <a:ext cx="2015937" cy="216588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TextBox 3"/>
          <p:cNvSpPr txBox="1"/>
          <p:nvPr/>
        </p:nvSpPr>
        <p:spPr>
          <a:xfrm>
            <a:off x="2625308" y="2034957"/>
            <a:ext cx="4395265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solidFill>
                  <a:schemeClr val="accent1"/>
                </a:solidFill>
              </a:rPr>
              <a:t>Состав научной аппаратуры орбитального аппарата:</a:t>
            </a:r>
            <a:r>
              <a:rPr lang="ru-RU" dirty="0">
                <a:solidFill>
                  <a:schemeClr val="accent1"/>
                </a:solidFill>
              </a:rPr>
              <a:t/>
            </a:r>
            <a:br>
              <a:rPr lang="ru-RU" dirty="0">
                <a:solidFill>
                  <a:schemeClr val="accent1"/>
                </a:solidFill>
              </a:rPr>
            </a:br>
            <a:r>
              <a:rPr lang="ru-RU" dirty="0">
                <a:solidFill>
                  <a:schemeClr val="accent1"/>
                </a:solidFill>
              </a:rPr>
              <a:t>– прибор КС-18-4М для изучения потоков космических частиц</a:t>
            </a:r>
            <a:r>
              <a:rPr lang="ru-RU" dirty="0" smtClean="0">
                <a:solidFill>
                  <a:schemeClr val="accent1"/>
                </a:solidFill>
              </a:rPr>
              <a:t>.</a:t>
            </a:r>
            <a:r>
              <a:rPr lang="ru-RU" dirty="0">
                <a:solidFill>
                  <a:schemeClr val="accent1"/>
                </a:solidFill>
              </a:rPr>
              <a:t/>
            </a:r>
            <a:br>
              <a:rPr lang="ru-RU" dirty="0">
                <a:solidFill>
                  <a:schemeClr val="accent1"/>
                </a:solidFill>
              </a:rPr>
            </a:br>
            <a:r>
              <a:rPr lang="ru-RU" b="1" dirty="0">
                <a:solidFill>
                  <a:schemeClr val="accent1"/>
                </a:solidFill>
              </a:rPr>
              <a:t>Состав научной аппаратуры спускаемого аппарата:</a:t>
            </a:r>
            <a:r>
              <a:rPr lang="ru-RU" dirty="0">
                <a:solidFill>
                  <a:schemeClr val="accent1"/>
                </a:solidFill>
              </a:rPr>
              <a:t/>
            </a:r>
            <a:br>
              <a:rPr lang="ru-RU" dirty="0">
                <a:solidFill>
                  <a:schemeClr val="accent1"/>
                </a:solidFill>
              </a:rPr>
            </a:br>
            <a:r>
              <a:rPr lang="ru-RU" dirty="0">
                <a:solidFill>
                  <a:schemeClr val="accent1"/>
                </a:solidFill>
              </a:rPr>
              <a:t>– гамма–спектрометр ГС-4 для определения типа поверхностных пород планеты;</a:t>
            </a:r>
          </a:p>
          <a:p>
            <a:r>
              <a:rPr lang="ru-RU" dirty="0">
                <a:solidFill>
                  <a:schemeClr val="accent1"/>
                </a:solidFill>
              </a:rPr>
              <a:t>– комплект ИТД для определения температуры и давления атмосферы;</a:t>
            </a:r>
          </a:p>
          <a:p>
            <a:r>
              <a:rPr lang="ru-RU" dirty="0">
                <a:solidFill>
                  <a:schemeClr val="accent1"/>
                </a:solidFill>
              </a:rPr>
              <a:t>– прибор ДОУ-1М для измерения максимального ускорения на участке торможения СА.</a:t>
            </a:r>
          </a:p>
          <a:p>
            <a:r>
              <a:rPr lang="ru-RU" dirty="0">
                <a:solidFill>
                  <a:schemeClr val="accent1"/>
                </a:solidFill>
              </a:rPr>
              <a:t/>
            </a:r>
            <a:br>
              <a:rPr lang="ru-RU" dirty="0">
                <a:solidFill>
                  <a:schemeClr val="accent1"/>
                </a:solidFill>
              </a:rPr>
            </a:br>
            <a:endParaRPr lang="ru-RU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41"/>
          <p:cNvSpPr txBox="1">
            <a:spLocks noGrp="1"/>
          </p:cNvSpPr>
          <p:nvPr>
            <p:ph type="title"/>
          </p:nvPr>
        </p:nvSpPr>
        <p:spPr>
          <a:xfrm>
            <a:off x="764656" y="5508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>
                <a:ln w="0"/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Физическая модель</a:t>
            </a:r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/>
            </a:r>
            <a:b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ru-RU" sz="2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Этап 1: Взлёт</a:t>
            </a:r>
            <a:r>
              <a:rPr lang="ru-RU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endParaRPr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31" name="Google Shape;431;p41"/>
          <p:cNvSpPr/>
          <p:nvPr/>
        </p:nvSpPr>
        <p:spPr>
          <a:xfrm>
            <a:off x="1628079" y="243544"/>
            <a:ext cx="552893" cy="603854"/>
          </a:xfrm>
          <a:custGeom>
            <a:avLst/>
            <a:gdLst/>
            <a:ahLst/>
            <a:cxnLst/>
            <a:rect l="l" t="t" r="r" b="b"/>
            <a:pathLst>
              <a:path w="358773" h="415185" extrusionOk="0">
                <a:moveTo>
                  <a:pt x="358080" y="51401"/>
                </a:moveTo>
                <a:lnTo>
                  <a:pt x="325385" y="2117"/>
                </a:lnTo>
                <a:cubicBezTo>
                  <a:pt x="324723" y="1119"/>
                  <a:pt x="323692" y="426"/>
                  <a:pt x="322519" y="188"/>
                </a:cubicBezTo>
                <a:cubicBezTo>
                  <a:pt x="321347" y="-48"/>
                  <a:pt x="320127" y="189"/>
                  <a:pt x="319130" y="851"/>
                </a:cubicBezTo>
                <a:lnTo>
                  <a:pt x="269283" y="33923"/>
                </a:lnTo>
                <a:cubicBezTo>
                  <a:pt x="267206" y="35300"/>
                  <a:pt x="266638" y="38101"/>
                  <a:pt x="268017" y="40178"/>
                </a:cubicBezTo>
                <a:lnTo>
                  <a:pt x="269220" y="41991"/>
                </a:lnTo>
                <a:lnTo>
                  <a:pt x="162699" y="112662"/>
                </a:lnTo>
                <a:lnTo>
                  <a:pt x="160523" y="109381"/>
                </a:lnTo>
                <a:cubicBezTo>
                  <a:pt x="159145" y="107303"/>
                  <a:pt x="156343" y="106737"/>
                  <a:pt x="154268" y="108116"/>
                </a:cubicBezTo>
                <a:lnTo>
                  <a:pt x="137580" y="119187"/>
                </a:lnTo>
                <a:cubicBezTo>
                  <a:pt x="136582" y="119848"/>
                  <a:pt x="135889" y="120879"/>
                  <a:pt x="135651" y="122053"/>
                </a:cubicBezTo>
                <a:cubicBezTo>
                  <a:pt x="135414" y="123225"/>
                  <a:pt x="135652" y="124444"/>
                  <a:pt x="136315" y="125442"/>
                </a:cubicBezTo>
                <a:lnTo>
                  <a:pt x="138492" y="128724"/>
                </a:lnTo>
                <a:lnTo>
                  <a:pt x="78488" y="168532"/>
                </a:lnTo>
                <a:cubicBezTo>
                  <a:pt x="77489" y="169193"/>
                  <a:pt x="76797" y="170224"/>
                  <a:pt x="76559" y="171398"/>
                </a:cubicBezTo>
                <a:cubicBezTo>
                  <a:pt x="76322" y="172570"/>
                  <a:pt x="76560" y="173789"/>
                  <a:pt x="77222" y="174787"/>
                </a:cubicBezTo>
                <a:lnTo>
                  <a:pt x="77545" y="175273"/>
                </a:lnTo>
                <a:lnTo>
                  <a:pt x="36608" y="202433"/>
                </a:lnTo>
                <a:cubicBezTo>
                  <a:pt x="35610" y="203094"/>
                  <a:pt x="34917" y="204125"/>
                  <a:pt x="34679" y="205298"/>
                </a:cubicBezTo>
                <a:cubicBezTo>
                  <a:pt x="34442" y="206472"/>
                  <a:pt x="34680" y="207690"/>
                  <a:pt x="35342" y="208689"/>
                </a:cubicBezTo>
                <a:lnTo>
                  <a:pt x="37846" y="212461"/>
                </a:lnTo>
                <a:lnTo>
                  <a:pt x="2116" y="236173"/>
                </a:lnTo>
                <a:cubicBezTo>
                  <a:pt x="590" y="237185"/>
                  <a:pt x="-172" y="239020"/>
                  <a:pt x="186" y="240816"/>
                </a:cubicBezTo>
                <a:cubicBezTo>
                  <a:pt x="544" y="242612"/>
                  <a:pt x="1952" y="244013"/>
                  <a:pt x="3749" y="244364"/>
                </a:cubicBezTo>
                <a:lnTo>
                  <a:pt x="28382" y="249160"/>
                </a:lnTo>
                <a:cubicBezTo>
                  <a:pt x="28669" y="249215"/>
                  <a:pt x="28958" y="249242"/>
                  <a:pt x="29246" y="249242"/>
                </a:cubicBezTo>
                <a:cubicBezTo>
                  <a:pt x="30127" y="249242"/>
                  <a:pt x="30997" y="248984"/>
                  <a:pt x="31741" y="248490"/>
                </a:cubicBezTo>
                <a:lnTo>
                  <a:pt x="52577" y="234665"/>
                </a:lnTo>
                <a:lnTo>
                  <a:pt x="55010" y="238331"/>
                </a:lnTo>
                <a:cubicBezTo>
                  <a:pt x="55671" y="239330"/>
                  <a:pt x="56702" y="240023"/>
                  <a:pt x="57875" y="240261"/>
                </a:cubicBezTo>
                <a:cubicBezTo>
                  <a:pt x="58172" y="240320"/>
                  <a:pt x="58471" y="240350"/>
                  <a:pt x="58770" y="240350"/>
                </a:cubicBezTo>
                <a:cubicBezTo>
                  <a:pt x="59651" y="240350"/>
                  <a:pt x="60520" y="240091"/>
                  <a:pt x="61264" y="239597"/>
                </a:cubicBezTo>
                <a:lnTo>
                  <a:pt x="102202" y="212438"/>
                </a:lnTo>
                <a:cubicBezTo>
                  <a:pt x="102202" y="212438"/>
                  <a:pt x="103749" y="214644"/>
                  <a:pt x="105390" y="214853"/>
                </a:cubicBezTo>
                <a:cubicBezTo>
                  <a:pt x="105690" y="214892"/>
                  <a:pt x="105986" y="214942"/>
                  <a:pt x="106285" y="214942"/>
                </a:cubicBezTo>
                <a:cubicBezTo>
                  <a:pt x="107166" y="214942"/>
                  <a:pt x="108035" y="214684"/>
                  <a:pt x="108779" y="214190"/>
                </a:cubicBezTo>
                <a:lnTo>
                  <a:pt x="168784" y="174379"/>
                </a:lnTo>
                <a:lnTo>
                  <a:pt x="183958" y="197252"/>
                </a:lnTo>
                <a:lnTo>
                  <a:pt x="138256" y="227572"/>
                </a:lnTo>
                <a:cubicBezTo>
                  <a:pt x="137259" y="228233"/>
                  <a:pt x="136565" y="229264"/>
                  <a:pt x="136327" y="230437"/>
                </a:cubicBezTo>
                <a:cubicBezTo>
                  <a:pt x="136090" y="231609"/>
                  <a:pt x="136328" y="232829"/>
                  <a:pt x="136990" y="233826"/>
                </a:cubicBezTo>
                <a:lnTo>
                  <a:pt x="146484" y="248138"/>
                </a:lnTo>
                <a:cubicBezTo>
                  <a:pt x="147147" y="249136"/>
                  <a:pt x="148177" y="249830"/>
                  <a:pt x="149350" y="250067"/>
                </a:cubicBezTo>
                <a:cubicBezTo>
                  <a:pt x="149648" y="250127"/>
                  <a:pt x="149946" y="250156"/>
                  <a:pt x="150245" y="250156"/>
                </a:cubicBezTo>
                <a:cubicBezTo>
                  <a:pt x="151126" y="250156"/>
                  <a:pt x="151996" y="249898"/>
                  <a:pt x="152741" y="249403"/>
                </a:cubicBezTo>
                <a:lnTo>
                  <a:pt x="158062" y="245870"/>
                </a:lnTo>
                <a:lnTo>
                  <a:pt x="158062" y="307597"/>
                </a:lnTo>
                <a:lnTo>
                  <a:pt x="57799" y="407874"/>
                </a:lnTo>
                <a:cubicBezTo>
                  <a:pt x="56508" y="409164"/>
                  <a:pt x="56123" y="411105"/>
                  <a:pt x="56821" y="412791"/>
                </a:cubicBezTo>
                <a:cubicBezTo>
                  <a:pt x="57520" y="414477"/>
                  <a:pt x="59165" y="415577"/>
                  <a:pt x="60990" y="415577"/>
                </a:cubicBezTo>
                <a:lnTo>
                  <a:pt x="93188" y="415577"/>
                </a:lnTo>
                <a:cubicBezTo>
                  <a:pt x="94385" y="415577"/>
                  <a:pt x="95533" y="415101"/>
                  <a:pt x="96379" y="414255"/>
                </a:cubicBezTo>
                <a:lnTo>
                  <a:pt x="158062" y="352572"/>
                </a:lnTo>
                <a:lnTo>
                  <a:pt x="158062" y="356376"/>
                </a:lnTo>
                <a:cubicBezTo>
                  <a:pt x="158062" y="358868"/>
                  <a:pt x="160083" y="360889"/>
                  <a:pt x="162575" y="360889"/>
                </a:cubicBezTo>
                <a:lnTo>
                  <a:pt x="180274" y="360889"/>
                </a:lnTo>
                <a:cubicBezTo>
                  <a:pt x="182767" y="360889"/>
                  <a:pt x="184787" y="358868"/>
                  <a:pt x="184787" y="356376"/>
                </a:cubicBezTo>
                <a:lnTo>
                  <a:pt x="184787" y="352570"/>
                </a:lnTo>
                <a:lnTo>
                  <a:pt x="246460" y="414255"/>
                </a:lnTo>
                <a:cubicBezTo>
                  <a:pt x="247307" y="415101"/>
                  <a:pt x="248456" y="415577"/>
                  <a:pt x="249652" y="415577"/>
                </a:cubicBezTo>
                <a:lnTo>
                  <a:pt x="281864" y="415577"/>
                </a:lnTo>
                <a:cubicBezTo>
                  <a:pt x="283689" y="415577"/>
                  <a:pt x="285334" y="414477"/>
                  <a:pt x="286032" y="412791"/>
                </a:cubicBezTo>
                <a:cubicBezTo>
                  <a:pt x="286731" y="411105"/>
                  <a:pt x="286345" y="409163"/>
                  <a:pt x="285054" y="407874"/>
                </a:cubicBezTo>
                <a:lnTo>
                  <a:pt x="184787" y="307594"/>
                </a:lnTo>
                <a:lnTo>
                  <a:pt x="184787" y="228140"/>
                </a:lnTo>
                <a:lnTo>
                  <a:pt x="198439" y="219079"/>
                </a:lnTo>
                <a:lnTo>
                  <a:pt x="203061" y="226047"/>
                </a:lnTo>
                <a:cubicBezTo>
                  <a:pt x="203930" y="227357"/>
                  <a:pt x="205364" y="228066"/>
                  <a:pt x="206826" y="228066"/>
                </a:cubicBezTo>
                <a:cubicBezTo>
                  <a:pt x="207682" y="228066"/>
                  <a:pt x="208549" y="227822"/>
                  <a:pt x="209316" y="227313"/>
                </a:cubicBezTo>
                <a:lnTo>
                  <a:pt x="226003" y="216242"/>
                </a:lnTo>
                <a:cubicBezTo>
                  <a:pt x="227002" y="215581"/>
                  <a:pt x="227695" y="214550"/>
                  <a:pt x="227933" y="213376"/>
                </a:cubicBezTo>
                <a:cubicBezTo>
                  <a:pt x="228170" y="212204"/>
                  <a:pt x="227931" y="210984"/>
                  <a:pt x="227269" y="209987"/>
                </a:cubicBezTo>
                <a:lnTo>
                  <a:pt x="209204" y="182758"/>
                </a:lnTo>
                <a:lnTo>
                  <a:pt x="216583" y="177862"/>
                </a:lnTo>
                <a:lnTo>
                  <a:pt x="220613" y="183935"/>
                </a:lnTo>
                <a:cubicBezTo>
                  <a:pt x="221481" y="185244"/>
                  <a:pt x="222915" y="185953"/>
                  <a:pt x="224378" y="185953"/>
                </a:cubicBezTo>
                <a:cubicBezTo>
                  <a:pt x="225234" y="185953"/>
                  <a:pt x="226100" y="185709"/>
                  <a:pt x="226868" y="185200"/>
                </a:cubicBezTo>
                <a:cubicBezTo>
                  <a:pt x="228946" y="183821"/>
                  <a:pt x="229512" y="181021"/>
                  <a:pt x="228133" y="178944"/>
                </a:cubicBezTo>
                <a:lnTo>
                  <a:pt x="215086" y="159277"/>
                </a:lnTo>
                <a:cubicBezTo>
                  <a:pt x="213708" y="157201"/>
                  <a:pt x="210908" y="156634"/>
                  <a:pt x="208831" y="158012"/>
                </a:cubicBezTo>
                <a:cubicBezTo>
                  <a:pt x="206753" y="159391"/>
                  <a:pt x="206186" y="162191"/>
                  <a:pt x="207565" y="164268"/>
                </a:cubicBezTo>
                <a:lnTo>
                  <a:pt x="211594" y="170340"/>
                </a:lnTo>
                <a:lnTo>
                  <a:pt x="204216" y="175236"/>
                </a:lnTo>
                <a:lnTo>
                  <a:pt x="192993" y="158319"/>
                </a:lnTo>
                <a:lnTo>
                  <a:pt x="299515" y="87647"/>
                </a:lnTo>
                <a:lnTo>
                  <a:pt x="300717" y="89461"/>
                </a:lnTo>
                <a:cubicBezTo>
                  <a:pt x="301586" y="90770"/>
                  <a:pt x="303020" y="91479"/>
                  <a:pt x="304482" y="91479"/>
                </a:cubicBezTo>
                <a:cubicBezTo>
                  <a:pt x="305338" y="91479"/>
                  <a:pt x="306205" y="91235"/>
                  <a:pt x="306972" y="90726"/>
                </a:cubicBezTo>
                <a:lnTo>
                  <a:pt x="356819" y="57656"/>
                </a:lnTo>
                <a:cubicBezTo>
                  <a:pt x="357817" y="56995"/>
                  <a:pt x="358510" y="55964"/>
                  <a:pt x="358748" y="54790"/>
                </a:cubicBezTo>
                <a:cubicBezTo>
                  <a:pt x="358981" y="53618"/>
                  <a:pt x="358743" y="52398"/>
                  <a:pt x="358080" y="51401"/>
                </a:cubicBezTo>
                <a:close/>
                <a:moveTo>
                  <a:pt x="28290" y="239948"/>
                </a:moveTo>
                <a:lnTo>
                  <a:pt x="16278" y="237609"/>
                </a:lnTo>
                <a:lnTo>
                  <a:pt x="42836" y="219984"/>
                </a:lnTo>
                <a:lnTo>
                  <a:pt x="47586" y="227143"/>
                </a:lnTo>
                <a:lnTo>
                  <a:pt x="28290" y="239948"/>
                </a:lnTo>
                <a:close/>
                <a:moveTo>
                  <a:pt x="60035" y="229581"/>
                </a:moveTo>
                <a:lnTo>
                  <a:pt x="45358" y="207460"/>
                </a:lnTo>
                <a:lnTo>
                  <a:pt x="82534" y="182795"/>
                </a:lnTo>
                <a:lnTo>
                  <a:pt x="97211" y="204918"/>
                </a:lnTo>
                <a:lnTo>
                  <a:pt x="60035" y="229581"/>
                </a:lnTo>
                <a:close/>
                <a:moveTo>
                  <a:pt x="107548" y="204173"/>
                </a:moveTo>
                <a:lnTo>
                  <a:pt x="87237" y="173559"/>
                </a:lnTo>
                <a:lnTo>
                  <a:pt x="143480" y="136244"/>
                </a:lnTo>
                <a:lnTo>
                  <a:pt x="163791" y="166859"/>
                </a:lnTo>
                <a:lnTo>
                  <a:pt x="107548" y="204173"/>
                </a:lnTo>
                <a:close/>
                <a:moveTo>
                  <a:pt x="151507" y="239385"/>
                </a:moveTo>
                <a:lnTo>
                  <a:pt x="147004" y="232597"/>
                </a:lnTo>
                <a:lnTo>
                  <a:pt x="158060" y="225262"/>
                </a:lnTo>
                <a:lnTo>
                  <a:pt x="158060" y="235034"/>
                </a:lnTo>
                <a:lnTo>
                  <a:pt x="151507" y="239385"/>
                </a:lnTo>
                <a:close/>
                <a:moveTo>
                  <a:pt x="91316" y="406550"/>
                </a:moveTo>
                <a:lnTo>
                  <a:pt x="71882" y="406550"/>
                </a:lnTo>
                <a:lnTo>
                  <a:pt x="158060" y="320360"/>
                </a:lnTo>
                <a:lnTo>
                  <a:pt x="158060" y="339807"/>
                </a:lnTo>
                <a:lnTo>
                  <a:pt x="91316" y="406550"/>
                </a:lnTo>
                <a:close/>
                <a:moveTo>
                  <a:pt x="175759" y="351862"/>
                </a:moveTo>
                <a:lnTo>
                  <a:pt x="167086" y="351862"/>
                </a:lnTo>
                <a:lnTo>
                  <a:pt x="167086" y="222117"/>
                </a:lnTo>
                <a:cubicBezTo>
                  <a:pt x="167086" y="219721"/>
                  <a:pt x="169027" y="217780"/>
                  <a:pt x="171422" y="217780"/>
                </a:cubicBezTo>
                <a:lnTo>
                  <a:pt x="171422" y="217780"/>
                </a:lnTo>
                <a:cubicBezTo>
                  <a:pt x="173818" y="217780"/>
                  <a:pt x="175759" y="219721"/>
                  <a:pt x="175759" y="222117"/>
                </a:cubicBezTo>
                <a:lnTo>
                  <a:pt x="175759" y="351862"/>
                </a:lnTo>
                <a:close/>
                <a:moveTo>
                  <a:pt x="270967" y="406550"/>
                </a:moveTo>
                <a:lnTo>
                  <a:pt x="251520" y="406550"/>
                </a:lnTo>
                <a:lnTo>
                  <a:pt x="184786" y="339804"/>
                </a:lnTo>
                <a:lnTo>
                  <a:pt x="184786" y="320356"/>
                </a:lnTo>
                <a:lnTo>
                  <a:pt x="270967" y="406550"/>
                </a:lnTo>
                <a:close/>
                <a:moveTo>
                  <a:pt x="184271" y="217646"/>
                </a:moveTo>
                <a:cubicBezTo>
                  <a:pt x="183470" y="214939"/>
                  <a:pt x="181768" y="212620"/>
                  <a:pt x="179515" y="211028"/>
                </a:cubicBezTo>
                <a:lnTo>
                  <a:pt x="188946" y="204773"/>
                </a:lnTo>
                <a:lnTo>
                  <a:pt x="193447" y="211558"/>
                </a:lnTo>
                <a:lnTo>
                  <a:pt x="184271" y="217646"/>
                </a:lnTo>
                <a:close/>
                <a:moveTo>
                  <a:pt x="208086" y="217296"/>
                </a:moveTo>
                <a:lnTo>
                  <a:pt x="146331" y="124213"/>
                </a:lnTo>
                <a:lnTo>
                  <a:pt x="155497" y="118131"/>
                </a:lnTo>
                <a:lnTo>
                  <a:pt x="217252" y="211214"/>
                </a:lnTo>
                <a:lnTo>
                  <a:pt x="208086" y="217296"/>
                </a:lnTo>
                <a:close/>
                <a:moveTo>
                  <a:pt x="167688" y="120184"/>
                </a:moveTo>
                <a:lnTo>
                  <a:pt x="262374" y="57364"/>
                </a:lnTo>
                <a:lnTo>
                  <a:pt x="282685" y="87978"/>
                </a:lnTo>
                <a:lnTo>
                  <a:pt x="187998" y="150797"/>
                </a:lnTo>
                <a:lnTo>
                  <a:pt x="167688" y="120184"/>
                </a:lnTo>
                <a:close/>
                <a:moveTo>
                  <a:pt x="290206" y="82989"/>
                </a:moveTo>
                <a:lnTo>
                  <a:pt x="269894" y="52375"/>
                </a:lnTo>
                <a:lnTo>
                  <a:pt x="274209" y="49512"/>
                </a:lnTo>
                <a:lnTo>
                  <a:pt x="294520" y="80127"/>
                </a:lnTo>
                <a:lnTo>
                  <a:pt x="290206" y="82989"/>
                </a:lnTo>
                <a:close/>
                <a:moveTo>
                  <a:pt x="305739" y="80710"/>
                </a:moveTo>
                <a:lnTo>
                  <a:pt x="278032" y="38949"/>
                </a:lnTo>
                <a:lnTo>
                  <a:pt x="320357" y="10868"/>
                </a:lnTo>
                <a:lnTo>
                  <a:pt x="348064" y="52630"/>
                </a:lnTo>
                <a:lnTo>
                  <a:pt x="305739" y="8071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764656" y="1035858"/>
            <a:ext cx="6951987" cy="33019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26"/>
          <a:stretch/>
        </p:blipFill>
        <p:spPr>
          <a:xfrm>
            <a:off x="882561" y="1055687"/>
            <a:ext cx="1219317" cy="3262308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7632" y="3203801"/>
            <a:ext cx="3200400" cy="342900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07632" y="1147624"/>
            <a:ext cx="5018048" cy="1932369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80972" y="3566530"/>
            <a:ext cx="5029200" cy="257175"/>
          </a:xfrm>
          <a:prstGeom prst="rect">
            <a:avLst/>
          </a:prstGeom>
        </p:spPr>
      </p:pic>
      <p:pic>
        <p:nvPicPr>
          <p:cNvPr id="17" name="Рисунок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28243" y="3806319"/>
            <a:ext cx="1457325" cy="4191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41"/>
          <p:cNvSpPr txBox="1">
            <a:spLocks noGrp="1"/>
          </p:cNvSpPr>
          <p:nvPr>
            <p:ph type="title"/>
          </p:nvPr>
        </p:nvSpPr>
        <p:spPr>
          <a:xfrm>
            <a:off x="133815" y="55084"/>
            <a:ext cx="879831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>
                <a:ln w="0"/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Физическая модель</a:t>
            </a:r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/>
            </a:r>
            <a:b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ru-RU" sz="2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Этап 2: Выход на орбиту Земли и </a:t>
            </a:r>
            <a:r>
              <a:rPr lang="ru-RU" sz="24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Г</a:t>
            </a:r>
            <a:r>
              <a:rPr lang="ru-RU" sz="24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омановский</a:t>
            </a:r>
            <a:r>
              <a:rPr lang="ru-RU" sz="2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ru-RU" sz="2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переход</a:t>
            </a:r>
            <a:endParaRPr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374466" y="1328031"/>
            <a:ext cx="7863264" cy="33141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grpSp>
        <p:nvGrpSpPr>
          <p:cNvPr id="9" name="Google Shape;1168;p71"/>
          <p:cNvGrpSpPr/>
          <p:nvPr/>
        </p:nvGrpSpPr>
        <p:grpSpPr>
          <a:xfrm>
            <a:off x="1803525" y="178420"/>
            <a:ext cx="437870" cy="324025"/>
            <a:chOff x="5260162" y="3275320"/>
            <a:chExt cx="386450" cy="311454"/>
          </a:xfrm>
        </p:grpSpPr>
        <p:sp>
          <p:nvSpPr>
            <p:cNvPr id="10" name="Google Shape;1169;p71"/>
            <p:cNvSpPr/>
            <p:nvPr/>
          </p:nvSpPr>
          <p:spPr>
            <a:xfrm>
              <a:off x="5335158" y="3275320"/>
              <a:ext cx="311454" cy="311454"/>
            </a:xfrm>
            <a:custGeom>
              <a:avLst/>
              <a:gdLst/>
              <a:ahLst/>
              <a:cxnLst/>
              <a:rect l="l" t="t" r="r" b="b"/>
              <a:pathLst>
                <a:path w="311454" h="311454" extrusionOk="0">
                  <a:moveTo>
                    <a:pt x="265792" y="46006"/>
                  </a:moveTo>
                  <a:cubicBezTo>
                    <a:pt x="236431" y="16643"/>
                    <a:pt x="197390" y="473"/>
                    <a:pt x="155863" y="473"/>
                  </a:cubicBezTo>
                  <a:cubicBezTo>
                    <a:pt x="114337" y="473"/>
                    <a:pt x="75298" y="16644"/>
                    <a:pt x="45934" y="46006"/>
                  </a:cubicBezTo>
                  <a:cubicBezTo>
                    <a:pt x="-14681" y="106622"/>
                    <a:pt x="-14681" y="205249"/>
                    <a:pt x="45934" y="265865"/>
                  </a:cubicBezTo>
                  <a:cubicBezTo>
                    <a:pt x="75297" y="295228"/>
                    <a:pt x="114337" y="311398"/>
                    <a:pt x="155863" y="311398"/>
                  </a:cubicBezTo>
                  <a:cubicBezTo>
                    <a:pt x="197390" y="311398"/>
                    <a:pt x="236429" y="295228"/>
                    <a:pt x="265792" y="265865"/>
                  </a:cubicBezTo>
                  <a:cubicBezTo>
                    <a:pt x="295156" y="236501"/>
                    <a:pt x="311327" y="197462"/>
                    <a:pt x="311327" y="155936"/>
                  </a:cubicBezTo>
                  <a:cubicBezTo>
                    <a:pt x="311327" y="114409"/>
                    <a:pt x="295157" y="75370"/>
                    <a:pt x="265792" y="46006"/>
                  </a:cubicBezTo>
                  <a:close/>
                  <a:moveTo>
                    <a:pt x="162012" y="218973"/>
                  </a:moveTo>
                  <a:cubicBezTo>
                    <a:pt x="153911" y="226193"/>
                    <a:pt x="144188" y="230678"/>
                    <a:pt x="136637" y="230678"/>
                  </a:cubicBezTo>
                  <a:cubicBezTo>
                    <a:pt x="134177" y="230678"/>
                    <a:pt x="130799" y="230177"/>
                    <a:pt x="128677" y="227796"/>
                  </a:cubicBezTo>
                  <a:cubicBezTo>
                    <a:pt x="126266" y="225094"/>
                    <a:pt x="125959" y="220344"/>
                    <a:pt x="127834" y="214765"/>
                  </a:cubicBezTo>
                  <a:cubicBezTo>
                    <a:pt x="130030" y="208224"/>
                    <a:pt x="134799" y="201450"/>
                    <a:pt x="141258" y="195692"/>
                  </a:cubicBezTo>
                  <a:cubicBezTo>
                    <a:pt x="149359" y="188472"/>
                    <a:pt x="159081" y="183987"/>
                    <a:pt x="166632" y="183987"/>
                  </a:cubicBezTo>
                  <a:cubicBezTo>
                    <a:pt x="169092" y="183987"/>
                    <a:pt x="172470" y="184488"/>
                    <a:pt x="174593" y="186867"/>
                  </a:cubicBezTo>
                  <a:cubicBezTo>
                    <a:pt x="180708" y="193728"/>
                    <a:pt x="172870" y="209293"/>
                    <a:pt x="162012" y="218973"/>
                  </a:cubicBezTo>
                  <a:close/>
                  <a:moveTo>
                    <a:pt x="124485" y="236235"/>
                  </a:moveTo>
                  <a:cubicBezTo>
                    <a:pt x="127717" y="238581"/>
                    <a:pt x="131845" y="239816"/>
                    <a:pt x="136637" y="239816"/>
                  </a:cubicBezTo>
                  <a:cubicBezTo>
                    <a:pt x="146483" y="239816"/>
                    <a:pt x="158242" y="234575"/>
                    <a:pt x="168091" y="225795"/>
                  </a:cubicBezTo>
                  <a:cubicBezTo>
                    <a:pt x="182949" y="212551"/>
                    <a:pt x="189210" y="195447"/>
                    <a:pt x="183914" y="184542"/>
                  </a:cubicBezTo>
                  <a:cubicBezTo>
                    <a:pt x="183957" y="184499"/>
                    <a:pt x="184001" y="184458"/>
                    <a:pt x="184043" y="184414"/>
                  </a:cubicBezTo>
                  <a:lnTo>
                    <a:pt x="184198" y="184260"/>
                  </a:lnTo>
                  <a:cubicBezTo>
                    <a:pt x="219727" y="148729"/>
                    <a:pt x="250328" y="108749"/>
                    <a:pt x="273052" y="68275"/>
                  </a:cubicBezTo>
                  <a:cubicBezTo>
                    <a:pt x="279137" y="76376"/>
                    <a:pt x="284324" y="85023"/>
                    <a:pt x="288560" y="94097"/>
                  </a:cubicBezTo>
                  <a:cubicBezTo>
                    <a:pt x="266328" y="132762"/>
                    <a:pt x="237793" y="169647"/>
                    <a:pt x="203689" y="203750"/>
                  </a:cubicBezTo>
                  <a:cubicBezTo>
                    <a:pt x="169581" y="237858"/>
                    <a:pt x="132693" y="266395"/>
                    <a:pt x="94027" y="288626"/>
                  </a:cubicBezTo>
                  <a:cubicBezTo>
                    <a:pt x="84952" y="284390"/>
                    <a:pt x="76304" y="279204"/>
                    <a:pt x="68202" y="273117"/>
                  </a:cubicBezTo>
                  <a:cubicBezTo>
                    <a:pt x="87228" y="262439"/>
                    <a:pt x="106116" y="250060"/>
                    <a:pt x="124485" y="236235"/>
                  </a:cubicBezTo>
                  <a:close/>
                  <a:moveTo>
                    <a:pt x="219754" y="24223"/>
                  </a:moveTo>
                  <a:cubicBezTo>
                    <a:pt x="197448" y="63146"/>
                    <a:pt x="168794" y="100246"/>
                    <a:pt x="134488" y="134551"/>
                  </a:cubicBezTo>
                  <a:cubicBezTo>
                    <a:pt x="100197" y="168842"/>
                    <a:pt x="63112" y="197488"/>
                    <a:pt x="24208" y="219789"/>
                  </a:cubicBezTo>
                  <a:cubicBezTo>
                    <a:pt x="20578" y="212289"/>
                    <a:pt x="17626" y="204541"/>
                    <a:pt x="15350" y="196635"/>
                  </a:cubicBezTo>
                  <a:cubicBezTo>
                    <a:pt x="50967" y="174909"/>
                    <a:pt x="84966" y="147974"/>
                    <a:pt x="116439" y="116502"/>
                  </a:cubicBezTo>
                  <a:cubicBezTo>
                    <a:pt x="147936" y="85006"/>
                    <a:pt x="174886" y="50983"/>
                    <a:pt x="196617" y="15341"/>
                  </a:cubicBezTo>
                  <a:cubicBezTo>
                    <a:pt x="204578" y="17638"/>
                    <a:pt x="212314" y="20608"/>
                    <a:pt x="219754" y="24223"/>
                  </a:cubicBezTo>
                  <a:close/>
                  <a:moveTo>
                    <a:pt x="52398" y="52469"/>
                  </a:moveTo>
                  <a:cubicBezTo>
                    <a:pt x="80035" y="24832"/>
                    <a:pt x="116780" y="9611"/>
                    <a:pt x="155865" y="9611"/>
                  </a:cubicBezTo>
                  <a:cubicBezTo>
                    <a:pt x="160430" y="9611"/>
                    <a:pt x="164962" y="9827"/>
                    <a:pt x="169454" y="10238"/>
                  </a:cubicBezTo>
                  <a:cubicBezTo>
                    <a:pt x="149762" y="40556"/>
                    <a:pt x="126169" y="69636"/>
                    <a:pt x="99257" y="96724"/>
                  </a:cubicBezTo>
                  <a:cubicBezTo>
                    <a:pt x="97478" y="98514"/>
                    <a:pt x="97487" y="101408"/>
                    <a:pt x="99278" y="103187"/>
                  </a:cubicBezTo>
                  <a:cubicBezTo>
                    <a:pt x="100169" y="104072"/>
                    <a:pt x="101335" y="104515"/>
                    <a:pt x="102499" y="104515"/>
                  </a:cubicBezTo>
                  <a:cubicBezTo>
                    <a:pt x="103673" y="104515"/>
                    <a:pt x="104847" y="104065"/>
                    <a:pt x="105741" y="103166"/>
                  </a:cubicBezTo>
                  <a:cubicBezTo>
                    <a:pt x="133838" y="74885"/>
                    <a:pt x="159105" y="43285"/>
                    <a:pt x="179480" y="11505"/>
                  </a:cubicBezTo>
                  <a:cubicBezTo>
                    <a:pt x="182119" y="11931"/>
                    <a:pt x="184742" y="12425"/>
                    <a:pt x="187343" y="12992"/>
                  </a:cubicBezTo>
                  <a:cubicBezTo>
                    <a:pt x="166249" y="47141"/>
                    <a:pt x="140251" y="79767"/>
                    <a:pt x="109978" y="110039"/>
                  </a:cubicBezTo>
                  <a:cubicBezTo>
                    <a:pt x="79727" y="140290"/>
                    <a:pt x="47126" y="166273"/>
                    <a:pt x="12998" y="187362"/>
                  </a:cubicBezTo>
                  <a:cubicBezTo>
                    <a:pt x="2713" y="140257"/>
                    <a:pt x="15846" y="89020"/>
                    <a:pt x="52398" y="52469"/>
                  </a:cubicBezTo>
                  <a:close/>
                  <a:moveTo>
                    <a:pt x="28447" y="227892"/>
                  </a:moveTo>
                  <a:cubicBezTo>
                    <a:pt x="68165" y="205163"/>
                    <a:pt x="105998" y="175965"/>
                    <a:pt x="140949" y="141015"/>
                  </a:cubicBezTo>
                  <a:cubicBezTo>
                    <a:pt x="175913" y="106050"/>
                    <a:pt x="205119" y="68203"/>
                    <a:pt x="227852" y="28471"/>
                  </a:cubicBezTo>
                  <a:cubicBezTo>
                    <a:pt x="239239" y="34926"/>
                    <a:pt x="249823" y="42962"/>
                    <a:pt x="259330" y="52469"/>
                  </a:cubicBezTo>
                  <a:cubicBezTo>
                    <a:pt x="261955" y="55095"/>
                    <a:pt x="264467" y="57803"/>
                    <a:pt x="266866" y="60586"/>
                  </a:cubicBezTo>
                  <a:cubicBezTo>
                    <a:pt x="244386" y="101421"/>
                    <a:pt x="213641" y="141882"/>
                    <a:pt x="177769" y="177763"/>
                  </a:cubicBezTo>
                  <a:cubicBezTo>
                    <a:pt x="174701" y="175859"/>
                    <a:pt x="170938" y="174849"/>
                    <a:pt x="166631" y="174849"/>
                  </a:cubicBezTo>
                  <a:cubicBezTo>
                    <a:pt x="156785" y="174849"/>
                    <a:pt x="145025" y="180090"/>
                    <a:pt x="135176" y="188870"/>
                  </a:cubicBezTo>
                  <a:cubicBezTo>
                    <a:pt x="127549" y="195669"/>
                    <a:pt x="121864" y="203832"/>
                    <a:pt x="119168" y="211856"/>
                  </a:cubicBezTo>
                  <a:cubicBezTo>
                    <a:pt x="116989" y="218346"/>
                    <a:pt x="116914" y="224254"/>
                    <a:pt x="118856" y="229035"/>
                  </a:cubicBezTo>
                  <a:cubicBezTo>
                    <a:pt x="99817" y="243352"/>
                    <a:pt x="80223" y="256083"/>
                    <a:pt x="60512" y="266935"/>
                  </a:cubicBezTo>
                  <a:cubicBezTo>
                    <a:pt x="57729" y="264537"/>
                    <a:pt x="55022" y="262026"/>
                    <a:pt x="52397" y="259400"/>
                  </a:cubicBezTo>
                  <a:cubicBezTo>
                    <a:pt x="42796" y="249799"/>
                    <a:pt x="34818" y="239180"/>
                    <a:pt x="28447" y="227892"/>
                  </a:cubicBezTo>
                  <a:close/>
                  <a:moveTo>
                    <a:pt x="259331" y="259401"/>
                  </a:moveTo>
                  <a:cubicBezTo>
                    <a:pt x="231694" y="287038"/>
                    <a:pt x="194949" y="302259"/>
                    <a:pt x="155864" y="302259"/>
                  </a:cubicBezTo>
                  <a:cubicBezTo>
                    <a:pt x="146305" y="302259"/>
                    <a:pt x="136888" y="301343"/>
                    <a:pt x="127708" y="299563"/>
                  </a:cubicBezTo>
                  <a:cubicBezTo>
                    <a:pt x="139601" y="292079"/>
                    <a:pt x="151452" y="283906"/>
                    <a:pt x="163013" y="275211"/>
                  </a:cubicBezTo>
                  <a:cubicBezTo>
                    <a:pt x="165030" y="273694"/>
                    <a:pt x="165435" y="270828"/>
                    <a:pt x="163918" y="268812"/>
                  </a:cubicBezTo>
                  <a:cubicBezTo>
                    <a:pt x="162401" y="266795"/>
                    <a:pt x="159535" y="266391"/>
                    <a:pt x="157519" y="267907"/>
                  </a:cubicBezTo>
                  <a:cubicBezTo>
                    <a:pt x="145001" y="277323"/>
                    <a:pt x="128269" y="288366"/>
                    <a:pt x="115048" y="296511"/>
                  </a:cubicBezTo>
                  <a:cubicBezTo>
                    <a:pt x="111514" y="295489"/>
                    <a:pt x="108023" y="294337"/>
                    <a:pt x="104585" y="293051"/>
                  </a:cubicBezTo>
                  <a:cubicBezTo>
                    <a:pt x="141763" y="270954"/>
                    <a:pt x="177239" y="243124"/>
                    <a:pt x="210149" y="210214"/>
                  </a:cubicBezTo>
                  <a:cubicBezTo>
                    <a:pt x="243054" y="177310"/>
                    <a:pt x="270884" y="141837"/>
                    <a:pt x="292981" y="104658"/>
                  </a:cubicBezTo>
                  <a:cubicBezTo>
                    <a:pt x="294273" y="108116"/>
                    <a:pt x="295432" y="111626"/>
                    <a:pt x="296456" y="115181"/>
                  </a:cubicBezTo>
                  <a:cubicBezTo>
                    <a:pt x="281362" y="139643"/>
                    <a:pt x="261234" y="167512"/>
                    <a:pt x="241283" y="190172"/>
                  </a:cubicBezTo>
                  <a:cubicBezTo>
                    <a:pt x="239616" y="192066"/>
                    <a:pt x="239798" y="194954"/>
                    <a:pt x="241692" y="196621"/>
                  </a:cubicBezTo>
                  <a:cubicBezTo>
                    <a:pt x="242562" y="197385"/>
                    <a:pt x="243638" y="197761"/>
                    <a:pt x="244711" y="197761"/>
                  </a:cubicBezTo>
                  <a:cubicBezTo>
                    <a:pt x="245977" y="197761"/>
                    <a:pt x="247240" y="197236"/>
                    <a:pt x="248142" y="196210"/>
                  </a:cubicBezTo>
                  <a:cubicBezTo>
                    <a:pt x="267481" y="174246"/>
                    <a:pt x="284729" y="151252"/>
                    <a:pt x="299492" y="127781"/>
                  </a:cubicBezTo>
                  <a:cubicBezTo>
                    <a:pt x="301271" y="136960"/>
                    <a:pt x="302188" y="146376"/>
                    <a:pt x="302188" y="155933"/>
                  </a:cubicBezTo>
                  <a:cubicBezTo>
                    <a:pt x="302189" y="195019"/>
                    <a:pt x="286969" y="231764"/>
                    <a:pt x="259331" y="25940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Google Shape;1170;p71"/>
            <p:cNvSpPr/>
            <p:nvPr/>
          </p:nvSpPr>
          <p:spPr>
            <a:xfrm>
              <a:off x="5260162" y="3361371"/>
              <a:ext cx="54851" cy="54851"/>
            </a:xfrm>
            <a:custGeom>
              <a:avLst/>
              <a:gdLst/>
              <a:ahLst/>
              <a:cxnLst/>
              <a:rect l="l" t="t" r="r" b="b"/>
              <a:pathLst>
                <a:path w="54851" h="54851" extrusionOk="0">
                  <a:moveTo>
                    <a:pt x="27472" y="473"/>
                  </a:moveTo>
                  <a:cubicBezTo>
                    <a:pt x="12586" y="473"/>
                    <a:pt x="473" y="12584"/>
                    <a:pt x="473" y="27471"/>
                  </a:cubicBezTo>
                  <a:cubicBezTo>
                    <a:pt x="473" y="42358"/>
                    <a:pt x="12586" y="54469"/>
                    <a:pt x="27472" y="54469"/>
                  </a:cubicBezTo>
                  <a:cubicBezTo>
                    <a:pt x="42359" y="54469"/>
                    <a:pt x="54471" y="42358"/>
                    <a:pt x="54471" y="27471"/>
                  </a:cubicBezTo>
                  <a:cubicBezTo>
                    <a:pt x="54471" y="12584"/>
                    <a:pt x="42358" y="473"/>
                    <a:pt x="27472" y="473"/>
                  </a:cubicBezTo>
                  <a:close/>
                  <a:moveTo>
                    <a:pt x="27472" y="45330"/>
                  </a:moveTo>
                  <a:cubicBezTo>
                    <a:pt x="17625" y="45330"/>
                    <a:pt x="9612" y="37318"/>
                    <a:pt x="9612" y="27471"/>
                  </a:cubicBezTo>
                  <a:cubicBezTo>
                    <a:pt x="9612" y="17624"/>
                    <a:pt x="17625" y="9612"/>
                    <a:pt x="27472" y="9612"/>
                  </a:cubicBezTo>
                  <a:cubicBezTo>
                    <a:pt x="37320" y="9612"/>
                    <a:pt x="45331" y="17623"/>
                    <a:pt x="45331" y="27470"/>
                  </a:cubicBezTo>
                  <a:cubicBezTo>
                    <a:pt x="45331" y="37318"/>
                    <a:pt x="37320" y="45330"/>
                    <a:pt x="27472" y="4533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1171;p71"/>
            <p:cNvSpPr/>
            <p:nvPr/>
          </p:nvSpPr>
          <p:spPr>
            <a:xfrm>
              <a:off x="5472036" y="3468899"/>
              <a:ext cx="29001" cy="27110"/>
            </a:xfrm>
            <a:custGeom>
              <a:avLst/>
              <a:gdLst/>
              <a:ahLst/>
              <a:cxnLst/>
              <a:rect l="l" t="t" r="r" b="b"/>
              <a:pathLst>
                <a:path w="29001" h="27110" extrusionOk="0">
                  <a:moveTo>
                    <a:pt x="1583" y="25498"/>
                  </a:moveTo>
                  <a:cubicBezTo>
                    <a:pt x="-1461" y="22082"/>
                    <a:pt x="1971" y="14054"/>
                    <a:pt x="9249" y="7566"/>
                  </a:cubicBezTo>
                  <a:cubicBezTo>
                    <a:pt x="16527" y="1079"/>
                    <a:pt x="24896" y="-1412"/>
                    <a:pt x="27940" y="2004"/>
                  </a:cubicBezTo>
                  <a:cubicBezTo>
                    <a:pt x="30985" y="5420"/>
                    <a:pt x="27552" y="13448"/>
                    <a:pt x="20274" y="19936"/>
                  </a:cubicBezTo>
                  <a:cubicBezTo>
                    <a:pt x="12995" y="26423"/>
                    <a:pt x="4628" y="28914"/>
                    <a:pt x="1583" y="2549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42" t="15064" r="11880"/>
          <a:stretch/>
        </p:blipFill>
        <p:spPr>
          <a:xfrm>
            <a:off x="379663" y="2752589"/>
            <a:ext cx="1536847" cy="1550097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384" y="1463803"/>
            <a:ext cx="7434843" cy="41698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771753" y="1382960"/>
            <a:ext cx="2423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dirty="0"/>
              <a:t>,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345" y="1848575"/>
            <a:ext cx="1720753" cy="43018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313801" y="1855964"/>
            <a:ext cx="49215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200" dirty="0">
                <a:solidFill>
                  <a:schemeClr val="bg1">
                    <a:lumMod val="75000"/>
                  </a:schemeClr>
                </a:solidFill>
                <a:latin typeface="+mn-lt"/>
              </a:rPr>
              <a:t>к</a:t>
            </a:r>
            <a:r>
              <a:rPr lang="ru-RU" sz="1200" dirty="0" smtClean="0">
                <a:solidFill>
                  <a:schemeClr val="bg1">
                    <a:lumMod val="75000"/>
                  </a:schemeClr>
                </a:solidFill>
                <a:latin typeface="+mn-lt"/>
              </a:rPr>
              <a:t>оторая из-за движения по эллиптической орбите принимает вид </a:t>
            </a:r>
            <a:endParaRPr lang="ru-RU" sz="1200" dirty="0">
              <a:solidFill>
                <a:schemeClr val="bg1">
                  <a:lumMod val="75000"/>
                </a:schemeClr>
              </a:solidFill>
              <a:latin typeface="+mn-lt"/>
            </a:endParaRPr>
          </a:p>
        </p:txBody>
      </p:sp>
      <p:pic>
        <p:nvPicPr>
          <p:cNvPr id="15" name="Рисунок 14"/>
          <p:cNvPicPr>
            <a:picLocks noChangeAspect="1"/>
          </p:cNvPicPr>
          <p:nvPr/>
        </p:nvPicPr>
        <p:blipFill rotWithShape="1">
          <a:blip r:embed="rId6"/>
          <a:srcRect t="-5783" r="16971" b="-1"/>
          <a:stretch/>
        </p:blipFill>
        <p:spPr>
          <a:xfrm>
            <a:off x="7063543" y="1855964"/>
            <a:ext cx="1036483" cy="332503"/>
          </a:xfrm>
          <a:prstGeom prst="rect">
            <a:avLst/>
          </a:prstGeom>
        </p:spPr>
      </p:pic>
      <p:pic>
        <p:nvPicPr>
          <p:cNvPr id="16" name="Рисунок 15"/>
          <p:cNvPicPr>
            <a:picLocks noChangeAspect="1"/>
          </p:cNvPicPr>
          <p:nvPr/>
        </p:nvPicPr>
        <p:blipFill rotWithShape="1">
          <a:blip r:embed="rId7"/>
          <a:srcRect r="12593" b="80505"/>
          <a:stretch/>
        </p:blipFill>
        <p:spPr>
          <a:xfrm>
            <a:off x="665995" y="2188467"/>
            <a:ext cx="4024825" cy="206672"/>
          </a:xfrm>
          <a:prstGeom prst="rect">
            <a:avLst/>
          </a:prstGeom>
        </p:spPr>
      </p:pic>
      <p:pic>
        <p:nvPicPr>
          <p:cNvPr id="17" name="Рисунок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3088" y="2401840"/>
            <a:ext cx="4604688" cy="234420"/>
          </a:xfrm>
          <a:prstGeom prst="rect">
            <a:avLst/>
          </a:prstGeom>
        </p:spPr>
      </p:pic>
      <p:pic>
        <p:nvPicPr>
          <p:cNvPr id="18" name="Рисунок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70469" y="2450331"/>
            <a:ext cx="1448282" cy="250514"/>
          </a:xfrm>
          <a:prstGeom prst="rect">
            <a:avLst/>
          </a:prstGeom>
        </p:spPr>
      </p:pic>
      <p:pic>
        <p:nvPicPr>
          <p:cNvPr id="19" name="Рисунок 18"/>
          <p:cNvPicPr>
            <a:picLocks noChangeAspect="1"/>
          </p:cNvPicPr>
          <p:nvPr/>
        </p:nvPicPr>
        <p:blipFill rotWithShape="1">
          <a:blip r:embed="rId10"/>
          <a:srcRect r="78001" b="8181"/>
          <a:stretch/>
        </p:blipFill>
        <p:spPr>
          <a:xfrm>
            <a:off x="4690820" y="2162015"/>
            <a:ext cx="1092819" cy="268301"/>
          </a:xfrm>
          <a:prstGeom prst="rect">
            <a:avLst/>
          </a:prstGeom>
        </p:spPr>
      </p:pic>
      <p:pic>
        <p:nvPicPr>
          <p:cNvPr id="20" name="Рисунок 1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37466" y="2720030"/>
            <a:ext cx="2067105" cy="209568"/>
          </a:xfrm>
          <a:prstGeom prst="rect">
            <a:avLst/>
          </a:prstGeom>
        </p:spPr>
      </p:pic>
      <p:pic>
        <p:nvPicPr>
          <p:cNvPr id="21" name="Рисунок 2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069389" y="2923345"/>
            <a:ext cx="5454186" cy="352451"/>
          </a:xfrm>
          <a:prstGeom prst="rect">
            <a:avLst/>
          </a:prstGeom>
        </p:spPr>
      </p:pic>
      <p:pic>
        <p:nvPicPr>
          <p:cNvPr id="23" name="Рисунок 2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011657" y="3276508"/>
            <a:ext cx="5959846" cy="228212"/>
          </a:xfrm>
          <a:prstGeom prst="rect">
            <a:avLst/>
          </a:prstGeom>
        </p:spPr>
      </p:pic>
      <p:pic>
        <p:nvPicPr>
          <p:cNvPr id="24" name="Рисунок 2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037466" y="3547568"/>
            <a:ext cx="2340311" cy="164553"/>
          </a:xfrm>
          <a:prstGeom prst="rect">
            <a:avLst/>
          </a:prstGeom>
        </p:spPr>
      </p:pic>
      <p:pic>
        <p:nvPicPr>
          <p:cNvPr id="25" name="Рисунок 24"/>
          <p:cNvPicPr>
            <a:picLocks noChangeAspect="1"/>
          </p:cNvPicPr>
          <p:nvPr/>
        </p:nvPicPr>
        <p:blipFill rotWithShape="1">
          <a:blip r:embed="rId15"/>
          <a:srcRect t="-1" r="34980" b="-11075"/>
          <a:stretch/>
        </p:blipFill>
        <p:spPr>
          <a:xfrm>
            <a:off x="2037466" y="3751563"/>
            <a:ext cx="4031544" cy="243792"/>
          </a:xfrm>
          <a:prstGeom prst="rect">
            <a:avLst/>
          </a:prstGeom>
        </p:spPr>
      </p:pic>
      <p:pic>
        <p:nvPicPr>
          <p:cNvPr id="26" name="Рисунок 25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011657" y="3958964"/>
            <a:ext cx="2073229" cy="218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47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41"/>
          <p:cNvSpPr txBox="1">
            <a:spLocks noGrp="1"/>
          </p:cNvSpPr>
          <p:nvPr>
            <p:ph type="title"/>
          </p:nvPr>
        </p:nvSpPr>
        <p:spPr>
          <a:xfrm>
            <a:off x="764656" y="5508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>
                <a:ln w="0"/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Физическая модель</a:t>
            </a:r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/>
            </a:r>
            <a:b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ru-RU" sz="2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Этап 3: Посадка на Венеру</a:t>
            </a:r>
            <a:endParaRPr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764656" y="1024707"/>
            <a:ext cx="7704000" cy="36799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11" name="Google Shape;1140;p71"/>
          <p:cNvGrpSpPr/>
          <p:nvPr/>
        </p:nvGrpSpPr>
        <p:grpSpPr>
          <a:xfrm>
            <a:off x="1550020" y="144372"/>
            <a:ext cx="379140" cy="637837"/>
            <a:chOff x="6310205" y="3192358"/>
            <a:chExt cx="155694" cy="477235"/>
          </a:xfrm>
        </p:grpSpPr>
        <p:sp>
          <p:nvSpPr>
            <p:cNvPr id="14" name="Google Shape;1141;p71"/>
            <p:cNvSpPr/>
            <p:nvPr/>
          </p:nvSpPr>
          <p:spPr>
            <a:xfrm>
              <a:off x="6366823" y="3586492"/>
              <a:ext cx="42872" cy="42872"/>
            </a:xfrm>
            <a:custGeom>
              <a:avLst/>
              <a:gdLst/>
              <a:ahLst/>
              <a:cxnLst/>
              <a:rect l="l" t="t" r="r" b="b"/>
              <a:pathLst>
                <a:path w="42872" h="42872" extrusionOk="0">
                  <a:moveTo>
                    <a:pt x="21750" y="42653"/>
                  </a:moveTo>
                  <a:cubicBezTo>
                    <a:pt x="33276" y="42653"/>
                    <a:pt x="42653" y="33276"/>
                    <a:pt x="42653" y="21750"/>
                  </a:cubicBezTo>
                  <a:cubicBezTo>
                    <a:pt x="42653" y="10224"/>
                    <a:pt x="33276" y="846"/>
                    <a:pt x="21750" y="846"/>
                  </a:cubicBezTo>
                  <a:cubicBezTo>
                    <a:pt x="10224" y="846"/>
                    <a:pt x="846" y="10224"/>
                    <a:pt x="846" y="21750"/>
                  </a:cubicBezTo>
                  <a:cubicBezTo>
                    <a:pt x="846" y="33276"/>
                    <a:pt x="10223" y="42653"/>
                    <a:pt x="21750" y="42653"/>
                  </a:cubicBezTo>
                  <a:close/>
                  <a:moveTo>
                    <a:pt x="21750" y="9872"/>
                  </a:moveTo>
                  <a:cubicBezTo>
                    <a:pt x="28299" y="9872"/>
                    <a:pt x="33628" y="15200"/>
                    <a:pt x="33628" y="21750"/>
                  </a:cubicBezTo>
                  <a:cubicBezTo>
                    <a:pt x="33628" y="28299"/>
                    <a:pt x="28299" y="33628"/>
                    <a:pt x="21750" y="33628"/>
                  </a:cubicBezTo>
                  <a:cubicBezTo>
                    <a:pt x="15200" y="33628"/>
                    <a:pt x="9872" y="28299"/>
                    <a:pt x="9872" y="21750"/>
                  </a:cubicBezTo>
                  <a:cubicBezTo>
                    <a:pt x="9872" y="15200"/>
                    <a:pt x="15199" y="9872"/>
                    <a:pt x="21750" y="987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1142;p71"/>
            <p:cNvSpPr/>
            <p:nvPr/>
          </p:nvSpPr>
          <p:spPr>
            <a:xfrm>
              <a:off x="6310205" y="3192358"/>
              <a:ext cx="155694" cy="477235"/>
            </a:xfrm>
            <a:custGeom>
              <a:avLst/>
              <a:gdLst/>
              <a:ahLst/>
              <a:cxnLst/>
              <a:rect l="l" t="t" r="r" b="b"/>
              <a:pathLst>
                <a:path w="155694" h="477235" extrusionOk="0">
                  <a:moveTo>
                    <a:pt x="133202" y="23746"/>
                  </a:moveTo>
                  <a:cubicBezTo>
                    <a:pt x="118589" y="9007"/>
                    <a:pt x="99161" y="880"/>
                    <a:pt x="78488" y="848"/>
                  </a:cubicBezTo>
                  <a:cubicBezTo>
                    <a:pt x="78480" y="848"/>
                    <a:pt x="78473" y="848"/>
                    <a:pt x="78465" y="848"/>
                  </a:cubicBezTo>
                  <a:cubicBezTo>
                    <a:pt x="78433" y="848"/>
                    <a:pt x="78400" y="846"/>
                    <a:pt x="78367" y="846"/>
                  </a:cubicBezTo>
                  <a:cubicBezTo>
                    <a:pt x="78308" y="846"/>
                    <a:pt x="78251" y="851"/>
                    <a:pt x="78192" y="851"/>
                  </a:cubicBezTo>
                  <a:cubicBezTo>
                    <a:pt x="78164" y="852"/>
                    <a:pt x="78136" y="852"/>
                    <a:pt x="78108" y="853"/>
                  </a:cubicBezTo>
                  <a:cubicBezTo>
                    <a:pt x="35482" y="995"/>
                    <a:pt x="846" y="36002"/>
                    <a:pt x="846" y="79019"/>
                  </a:cubicBezTo>
                  <a:lnTo>
                    <a:pt x="846" y="117274"/>
                  </a:lnTo>
                  <a:cubicBezTo>
                    <a:pt x="846" y="117337"/>
                    <a:pt x="74044" y="362543"/>
                    <a:pt x="74044" y="362543"/>
                  </a:cubicBezTo>
                  <a:cubicBezTo>
                    <a:pt x="74046" y="362551"/>
                    <a:pt x="74048" y="362559"/>
                    <a:pt x="74051" y="362566"/>
                  </a:cubicBezTo>
                  <a:cubicBezTo>
                    <a:pt x="74344" y="363527"/>
                    <a:pt x="73691" y="364508"/>
                    <a:pt x="72685" y="364508"/>
                  </a:cubicBezTo>
                  <a:lnTo>
                    <a:pt x="46527" y="364508"/>
                  </a:lnTo>
                  <a:cubicBezTo>
                    <a:pt x="38714" y="364508"/>
                    <a:pt x="31913" y="369851"/>
                    <a:pt x="30062" y="377441"/>
                  </a:cubicBezTo>
                  <a:lnTo>
                    <a:pt x="13517" y="445318"/>
                  </a:lnTo>
                  <a:cubicBezTo>
                    <a:pt x="12193" y="450749"/>
                    <a:pt x="14448" y="456447"/>
                    <a:pt x="19132" y="459496"/>
                  </a:cubicBezTo>
                  <a:cubicBezTo>
                    <a:pt x="19761" y="459904"/>
                    <a:pt x="20332" y="460269"/>
                    <a:pt x="20767" y="460534"/>
                  </a:cubicBezTo>
                  <a:cubicBezTo>
                    <a:pt x="38122" y="471115"/>
                    <a:pt x="58039" y="476706"/>
                    <a:pt x="78363" y="476706"/>
                  </a:cubicBezTo>
                  <a:cubicBezTo>
                    <a:pt x="99300" y="476706"/>
                    <a:pt x="119723" y="470800"/>
                    <a:pt x="137363" y="459662"/>
                  </a:cubicBezTo>
                  <a:cubicBezTo>
                    <a:pt x="137401" y="459638"/>
                    <a:pt x="137440" y="459616"/>
                    <a:pt x="137478" y="459591"/>
                  </a:cubicBezTo>
                  <a:cubicBezTo>
                    <a:pt x="142249" y="456565"/>
                    <a:pt x="144554" y="450836"/>
                    <a:pt x="143213" y="445335"/>
                  </a:cubicBezTo>
                  <a:lnTo>
                    <a:pt x="126663" y="377440"/>
                  </a:lnTo>
                  <a:cubicBezTo>
                    <a:pt x="124813" y="369849"/>
                    <a:pt x="118013" y="364508"/>
                    <a:pt x="110200" y="364508"/>
                  </a:cubicBezTo>
                  <a:lnTo>
                    <a:pt x="84044" y="364508"/>
                  </a:lnTo>
                  <a:cubicBezTo>
                    <a:pt x="83039" y="364508"/>
                    <a:pt x="82386" y="363527"/>
                    <a:pt x="82679" y="362566"/>
                  </a:cubicBezTo>
                  <a:cubicBezTo>
                    <a:pt x="82681" y="362558"/>
                    <a:pt x="82684" y="362550"/>
                    <a:pt x="82686" y="362543"/>
                  </a:cubicBezTo>
                  <a:cubicBezTo>
                    <a:pt x="82686" y="362543"/>
                    <a:pt x="155884" y="117338"/>
                    <a:pt x="155884" y="117274"/>
                  </a:cubicBezTo>
                  <a:lnTo>
                    <a:pt x="155884" y="79018"/>
                  </a:lnTo>
                  <a:cubicBezTo>
                    <a:pt x="155889" y="58132"/>
                    <a:pt x="147832" y="38504"/>
                    <a:pt x="133202" y="23746"/>
                  </a:cubicBezTo>
                  <a:close/>
                  <a:moveTo>
                    <a:pt x="133680" y="444325"/>
                  </a:moveTo>
                  <a:lnTo>
                    <a:pt x="120683" y="444325"/>
                  </a:lnTo>
                  <a:lnTo>
                    <a:pt x="113211" y="390302"/>
                  </a:lnTo>
                  <a:lnTo>
                    <a:pt x="120512" y="390302"/>
                  </a:lnTo>
                  <a:lnTo>
                    <a:pt x="133680" y="444325"/>
                  </a:lnTo>
                  <a:close/>
                  <a:moveTo>
                    <a:pt x="104094" y="390302"/>
                  </a:moveTo>
                  <a:lnTo>
                    <a:pt x="111566" y="444325"/>
                  </a:lnTo>
                  <a:lnTo>
                    <a:pt x="45172" y="444325"/>
                  </a:lnTo>
                  <a:lnTo>
                    <a:pt x="52644" y="390302"/>
                  </a:lnTo>
                  <a:lnTo>
                    <a:pt x="104094" y="390302"/>
                  </a:lnTo>
                  <a:close/>
                  <a:moveTo>
                    <a:pt x="36054" y="444325"/>
                  </a:moveTo>
                  <a:lnTo>
                    <a:pt x="23052" y="444325"/>
                  </a:lnTo>
                  <a:lnTo>
                    <a:pt x="36220" y="390302"/>
                  </a:lnTo>
                  <a:lnTo>
                    <a:pt x="43527" y="390302"/>
                  </a:lnTo>
                  <a:lnTo>
                    <a:pt x="36054" y="444325"/>
                  </a:lnTo>
                  <a:close/>
                  <a:moveTo>
                    <a:pt x="26361" y="453351"/>
                  </a:moveTo>
                  <a:lnTo>
                    <a:pt x="130369" y="453351"/>
                  </a:lnTo>
                  <a:cubicBezTo>
                    <a:pt x="114638" y="462726"/>
                    <a:pt x="96719" y="467679"/>
                    <a:pt x="78366" y="467679"/>
                  </a:cubicBezTo>
                  <a:cubicBezTo>
                    <a:pt x="60045" y="467679"/>
                    <a:pt x="42089" y="462721"/>
                    <a:pt x="26361" y="453351"/>
                  </a:cubicBezTo>
                  <a:close/>
                  <a:moveTo>
                    <a:pt x="117898" y="379577"/>
                  </a:moveTo>
                  <a:lnTo>
                    <a:pt x="118312" y="381276"/>
                  </a:lnTo>
                  <a:lnTo>
                    <a:pt x="38419" y="381276"/>
                  </a:lnTo>
                  <a:lnTo>
                    <a:pt x="38833" y="379577"/>
                  </a:lnTo>
                  <a:cubicBezTo>
                    <a:pt x="39701" y="376018"/>
                    <a:pt x="42864" y="373533"/>
                    <a:pt x="46527" y="373533"/>
                  </a:cubicBezTo>
                  <a:lnTo>
                    <a:pt x="110203" y="373533"/>
                  </a:lnTo>
                  <a:cubicBezTo>
                    <a:pt x="113867" y="373533"/>
                    <a:pt x="117031" y="376018"/>
                    <a:pt x="117898" y="379577"/>
                  </a:cubicBezTo>
                  <a:close/>
                  <a:moveTo>
                    <a:pt x="146864" y="79018"/>
                  </a:moveTo>
                  <a:lnTo>
                    <a:pt x="146864" y="102522"/>
                  </a:lnTo>
                  <a:cubicBezTo>
                    <a:pt x="139943" y="97681"/>
                    <a:pt x="129567" y="93980"/>
                    <a:pt x="117592" y="91481"/>
                  </a:cubicBezTo>
                  <a:lnTo>
                    <a:pt x="117592" y="67924"/>
                  </a:lnTo>
                  <a:cubicBezTo>
                    <a:pt x="117592" y="46296"/>
                    <a:pt x="108865" y="26179"/>
                    <a:pt x="93679" y="11615"/>
                  </a:cubicBezTo>
                  <a:cubicBezTo>
                    <a:pt x="106122" y="14468"/>
                    <a:pt x="117549" y="20778"/>
                    <a:pt x="126793" y="30101"/>
                  </a:cubicBezTo>
                  <a:cubicBezTo>
                    <a:pt x="139735" y="43157"/>
                    <a:pt x="146864" y="60529"/>
                    <a:pt x="146864" y="79018"/>
                  </a:cubicBezTo>
                  <a:close/>
                  <a:moveTo>
                    <a:pt x="78312" y="10749"/>
                  </a:moveTo>
                  <a:cubicBezTo>
                    <a:pt x="97307" y="23652"/>
                    <a:pt x="108565" y="44814"/>
                    <a:pt x="108565" y="67923"/>
                  </a:cubicBezTo>
                  <a:lnTo>
                    <a:pt x="108565" y="89866"/>
                  </a:lnTo>
                  <a:cubicBezTo>
                    <a:pt x="98884" y="88405"/>
                    <a:pt x="88541" y="87653"/>
                    <a:pt x="78367" y="87653"/>
                  </a:cubicBezTo>
                  <a:cubicBezTo>
                    <a:pt x="68153" y="87653"/>
                    <a:pt x="57772" y="88410"/>
                    <a:pt x="48058" y="89882"/>
                  </a:cubicBezTo>
                  <a:lnTo>
                    <a:pt x="48058" y="67923"/>
                  </a:lnTo>
                  <a:cubicBezTo>
                    <a:pt x="48059" y="44814"/>
                    <a:pt x="59317" y="23652"/>
                    <a:pt x="78312" y="10749"/>
                  </a:cubicBezTo>
                  <a:close/>
                  <a:moveTo>
                    <a:pt x="146073" y="119255"/>
                  </a:moveTo>
                  <a:cubicBezTo>
                    <a:pt x="142952" y="124634"/>
                    <a:pt x="130566" y="130671"/>
                    <a:pt x="111089" y="134026"/>
                  </a:cubicBezTo>
                  <a:lnTo>
                    <a:pt x="115426" y="100098"/>
                  </a:lnTo>
                  <a:cubicBezTo>
                    <a:pt x="135404" y="104168"/>
                    <a:pt x="146815" y="111108"/>
                    <a:pt x="146860" y="116623"/>
                  </a:cubicBezTo>
                  <a:lnTo>
                    <a:pt x="146073" y="119255"/>
                  </a:lnTo>
                  <a:close/>
                  <a:moveTo>
                    <a:pt x="78368" y="136634"/>
                  </a:moveTo>
                  <a:cubicBezTo>
                    <a:pt x="69863" y="136634"/>
                    <a:pt x="62027" y="136160"/>
                    <a:pt x="54916" y="135345"/>
                  </a:cubicBezTo>
                  <a:lnTo>
                    <a:pt x="50215" y="98567"/>
                  </a:lnTo>
                  <a:cubicBezTo>
                    <a:pt x="58518" y="97384"/>
                    <a:pt x="67946" y="96679"/>
                    <a:pt x="78368" y="96679"/>
                  </a:cubicBezTo>
                  <a:cubicBezTo>
                    <a:pt x="88791" y="96679"/>
                    <a:pt x="98219" y="97384"/>
                    <a:pt x="106522" y="98567"/>
                  </a:cubicBezTo>
                  <a:lnTo>
                    <a:pt x="101821" y="135345"/>
                  </a:lnTo>
                  <a:cubicBezTo>
                    <a:pt x="94708" y="136161"/>
                    <a:pt x="86874" y="136634"/>
                    <a:pt x="78368" y="136634"/>
                  </a:cubicBezTo>
                  <a:close/>
                  <a:moveTo>
                    <a:pt x="100654" y="144468"/>
                  </a:moveTo>
                  <a:lnTo>
                    <a:pt x="78367" y="318816"/>
                  </a:lnTo>
                  <a:lnTo>
                    <a:pt x="56080" y="144468"/>
                  </a:lnTo>
                  <a:cubicBezTo>
                    <a:pt x="63383" y="145254"/>
                    <a:pt x="70920" y="145661"/>
                    <a:pt x="78367" y="145661"/>
                  </a:cubicBezTo>
                  <a:cubicBezTo>
                    <a:pt x="85815" y="145661"/>
                    <a:pt x="93351" y="145254"/>
                    <a:pt x="100654" y="144468"/>
                  </a:cubicBezTo>
                  <a:close/>
                  <a:moveTo>
                    <a:pt x="41311" y="100099"/>
                  </a:moveTo>
                  <a:lnTo>
                    <a:pt x="45648" y="134028"/>
                  </a:lnTo>
                  <a:cubicBezTo>
                    <a:pt x="26170" y="130672"/>
                    <a:pt x="13785" y="124635"/>
                    <a:pt x="10664" y="119256"/>
                  </a:cubicBezTo>
                  <a:lnTo>
                    <a:pt x="9876" y="116624"/>
                  </a:lnTo>
                  <a:cubicBezTo>
                    <a:pt x="9922" y="111109"/>
                    <a:pt x="21332" y="104169"/>
                    <a:pt x="41311" y="100099"/>
                  </a:cubicBezTo>
                  <a:close/>
                  <a:moveTo>
                    <a:pt x="46826" y="143245"/>
                  </a:moveTo>
                  <a:lnTo>
                    <a:pt x="68439" y="312327"/>
                  </a:lnTo>
                  <a:lnTo>
                    <a:pt x="15041" y="133885"/>
                  </a:lnTo>
                  <a:cubicBezTo>
                    <a:pt x="23289" y="138141"/>
                    <a:pt x="34470" y="141284"/>
                    <a:pt x="46826" y="143245"/>
                  </a:cubicBezTo>
                  <a:close/>
                  <a:moveTo>
                    <a:pt x="109910" y="143245"/>
                  </a:moveTo>
                  <a:cubicBezTo>
                    <a:pt x="122265" y="141284"/>
                    <a:pt x="133447" y="138141"/>
                    <a:pt x="141694" y="133885"/>
                  </a:cubicBezTo>
                  <a:lnTo>
                    <a:pt x="88297" y="312327"/>
                  </a:lnTo>
                  <a:lnTo>
                    <a:pt x="109910" y="143245"/>
                  </a:lnTo>
                  <a:close/>
                  <a:moveTo>
                    <a:pt x="62882" y="11675"/>
                  </a:moveTo>
                  <a:cubicBezTo>
                    <a:pt x="47736" y="26233"/>
                    <a:pt x="39033" y="46325"/>
                    <a:pt x="39033" y="67923"/>
                  </a:cubicBezTo>
                  <a:lnTo>
                    <a:pt x="39033" y="91504"/>
                  </a:lnTo>
                  <a:cubicBezTo>
                    <a:pt x="27105" y="94003"/>
                    <a:pt x="16772" y="97696"/>
                    <a:pt x="9873" y="102522"/>
                  </a:cubicBezTo>
                  <a:lnTo>
                    <a:pt x="9873" y="79018"/>
                  </a:lnTo>
                  <a:cubicBezTo>
                    <a:pt x="9873" y="46267"/>
                    <a:pt x="32551" y="18781"/>
                    <a:pt x="62882" y="1167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881" y="1108150"/>
            <a:ext cx="7509549" cy="1819083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6428" y="2628340"/>
            <a:ext cx="3432792" cy="1993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150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Прямоугольник 13"/>
          <p:cNvSpPr/>
          <p:nvPr/>
        </p:nvSpPr>
        <p:spPr>
          <a:xfrm flipV="1">
            <a:off x="-1" y="948847"/>
            <a:ext cx="9144001" cy="3593990"/>
          </a:xfrm>
          <a:prstGeom prst="rect">
            <a:avLst/>
          </a:prstGeom>
          <a:solidFill>
            <a:schemeClr val="bg1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96" name="Google Shape;396;p38"/>
          <p:cNvSpPr txBox="1">
            <a:spLocks noGrp="1"/>
          </p:cNvSpPr>
          <p:nvPr>
            <p:ph type="title"/>
          </p:nvPr>
        </p:nvSpPr>
        <p:spPr>
          <a:xfrm>
            <a:off x="401443" y="277100"/>
            <a:ext cx="8502059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>
                <a:solidFill>
                  <a:schemeClr val="accent1"/>
                </a:solidFill>
              </a:rPr>
              <a:t>Реализация в</a:t>
            </a:r>
            <a:r>
              <a:rPr lang="en" dirty="0" smtClean="0"/>
              <a:t> </a:t>
            </a:r>
            <a:r>
              <a:rPr lang="en-US" dirty="0" err="1" smtClean="0"/>
              <a:t>Kerbal</a:t>
            </a:r>
            <a:r>
              <a:rPr lang="en-US" dirty="0" smtClean="0"/>
              <a:t> Space </a:t>
            </a:r>
            <a:r>
              <a:rPr lang="en-US" dirty="0" err="1" smtClean="0"/>
              <a:t>Programm</a:t>
            </a:r>
            <a:endParaRPr dirty="0"/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21" r="31529" b="8280"/>
          <a:stretch/>
        </p:blipFill>
        <p:spPr>
          <a:xfrm>
            <a:off x="2380339" y="1271304"/>
            <a:ext cx="1466832" cy="230736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59" y="1271304"/>
            <a:ext cx="1581028" cy="229926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7" name="Рисунок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0162" y="1272656"/>
            <a:ext cx="1729508" cy="230601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8" name="Рисунок 17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66" t="19535" r="34596" b="33113"/>
          <a:stretch/>
        </p:blipFill>
        <p:spPr>
          <a:xfrm>
            <a:off x="6827622" y="1272656"/>
            <a:ext cx="1650380" cy="230601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9" name="TextBox 18"/>
          <p:cNvSpPr txBox="1"/>
          <p:nvPr/>
        </p:nvSpPr>
        <p:spPr>
          <a:xfrm>
            <a:off x="4652472" y="3804173"/>
            <a:ext cx="403623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solidFill>
                  <a:schemeClr val="accent1"/>
                </a:solidFill>
              </a:rPr>
              <a:t>Автоматическая межпланетная станция «Венера-7»</a:t>
            </a:r>
          </a:p>
          <a:p>
            <a:pPr algn="ctr"/>
            <a:endParaRPr lang="ru-RU" b="1" dirty="0">
              <a:solidFill>
                <a:schemeClr val="accent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34474" y="3794629"/>
            <a:ext cx="28184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 smtClean="0">
                <a:solidFill>
                  <a:schemeClr val="accent1"/>
                </a:solidFill>
              </a:rPr>
              <a:t>Ракета-носитель «Молния-М»</a:t>
            </a:r>
            <a:endParaRPr lang="ru-RU" b="1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44"/>
          <p:cNvSpPr txBox="1">
            <a:spLocks noGrp="1"/>
          </p:cNvSpPr>
          <p:nvPr>
            <p:ph type="title"/>
          </p:nvPr>
        </p:nvSpPr>
        <p:spPr>
          <a:xfrm>
            <a:off x="836329" y="44448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Математическая модель</a:t>
            </a:r>
            <a:endParaRPr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81" name="Google Shape;481;p44"/>
          <p:cNvSpPr/>
          <p:nvPr/>
        </p:nvSpPr>
        <p:spPr>
          <a:xfrm rot="5400000" flipH="1">
            <a:off x="425308" y="4675732"/>
            <a:ext cx="99000" cy="99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" name="Google Shape;9388;p85"/>
          <p:cNvGrpSpPr/>
          <p:nvPr/>
        </p:nvGrpSpPr>
        <p:grpSpPr>
          <a:xfrm>
            <a:off x="1259786" y="473625"/>
            <a:ext cx="531977" cy="435043"/>
            <a:chOff x="-41694200" y="2382950"/>
            <a:chExt cx="317425" cy="248900"/>
          </a:xfrm>
          <a:solidFill>
            <a:schemeClr val="accent1"/>
          </a:solidFill>
        </p:grpSpPr>
        <p:sp>
          <p:nvSpPr>
            <p:cNvPr id="33" name="Google Shape;9389;p85"/>
            <p:cNvSpPr/>
            <p:nvPr/>
          </p:nvSpPr>
          <p:spPr>
            <a:xfrm>
              <a:off x="-41694200" y="2382950"/>
              <a:ext cx="317425" cy="248900"/>
            </a:xfrm>
            <a:custGeom>
              <a:avLst/>
              <a:gdLst/>
              <a:ahLst/>
              <a:cxnLst/>
              <a:rect l="l" t="t" r="r" b="b"/>
              <a:pathLst>
                <a:path w="12697" h="9956" extrusionOk="0">
                  <a:moveTo>
                    <a:pt x="10555" y="851"/>
                  </a:moveTo>
                  <a:cubicBezTo>
                    <a:pt x="10807" y="851"/>
                    <a:pt x="10964" y="1040"/>
                    <a:pt x="10964" y="1292"/>
                  </a:cubicBezTo>
                  <a:lnTo>
                    <a:pt x="10964" y="7499"/>
                  </a:lnTo>
                  <a:lnTo>
                    <a:pt x="1576" y="7499"/>
                  </a:lnTo>
                  <a:lnTo>
                    <a:pt x="1576" y="1292"/>
                  </a:lnTo>
                  <a:lnTo>
                    <a:pt x="1607" y="1292"/>
                  </a:lnTo>
                  <a:cubicBezTo>
                    <a:pt x="1607" y="1040"/>
                    <a:pt x="1828" y="882"/>
                    <a:pt x="2017" y="851"/>
                  </a:cubicBezTo>
                  <a:close/>
                  <a:moveTo>
                    <a:pt x="8507" y="8286"/>
                  </a:moveTo>
                  <a:lnTo>
                    <a:pt x="8507" y="8727"/>
                  </a:lnTo>
                  <a:cubicBezTo>
                    <a:pt x="8507" y="8918"/>
                    <a:pt x="8633" y="9073"/>
                    <a:pt x="8777" y="9137"/>
                  </a:cubicBezTo>
                  <a:lnTo>
                    <a:pt x="1198" y="9137"/>
                  </a:lnTo>
                  <a:cubicBezTo>
                    <a:pt x="1009" y="9137"/>
                    <a:pt x="851" y="9011"/>
                    <a:pt x="788" y="8853"/>
                  </a:cubicBezTo>
                  <a:cubicBezTo>
                    <a:pt x="757" y="8759"/>
                    <a:pt x="788" y="8759"/>
                    <a:pt x="788" y="8286"/>
                  </a:cubicBezTo>
                  <a:close/>
                  <a:moveTo>
                    <a:pt x="10145" y="8286"/>
                  </a:moveTo>
                  <a:lnTo>
                    <a:pt x="10145" y="8727"/>
                  </a:lnTo>
                  <a:cubicBezTo>
                    <a:pt x="10145" y="8918"/>
                    <a:pt x="10254" y="9073"/>
                    <a:pt x="10402" y="9137"/>
                  </a:cubicBezTo>
                  <a:lnTo>
                    <a:pt x="9051" y="9137"/>
                  </a:lnTo>
                  <a:cubicBezTo>
                    <a:pt x="9186" y="9073"/>
                    <a:pt x="9294" y="8918"/>
                    <a:pt x="9294" y="8727"/>
                  </a:cubicBezTo>
                  <a:lnTo>
                    <a:pt x="9294" y="8286"/>
                  </a:lnTo>
                  <a:close/>
                  <a:moveTo>
                    <a:pt x="11783" y="8286"/>
                  </a:moveTo>
                  <a:lnTo>
                    <a:pt x="11783" y="8727"/>
                  </a:lnTo>
                  <a:cubicBezTo>
                    <a:pt x="11815" y="8979"/>
                    <a:pt x="11626" y="9137"/>
                    <a:pt x="11374" y="9137"/>
                  </a:cubicBezTo>
                  <a:lnTo>
                    <a:pt x="10720" y="9137"/>
                  </a:lnTo>
                  <a:cubicBezTo>
                    <a:pt x="10874" y="9073"/>
                    <a:pt x="10964" y="8918"/>
                    <a:pt x="10964" y="8727"/>
                  </a:cubicBezTo>
                  <a:lnTo>
                    <a:pt x="10964" y="8286"/>
                  </a:lnTo>
                  <a:close/>
                  <a:moveTo>
                    <a:pt x="2048" y="0"/>
                  </a:moveTo>
                  <a:cubicBezTo>
                    <a:pt x="1387" y="0"/>
                    <a:pt x="788" y="536"/>
                    <a:pt x="820" y="1261"/>
                  </a:cubicBezTo>
                  <a:lnTo>
                    <a:pt x="820" y="7467"/>
                  </a:lnTo>
                  <a:lnTo>
                    <a:pt x="347" y="7467"/>
                  </a:lnTo>
                  <a:cubicBezTo>
                    <a:pt x="158" y="7467"/>
                    <a:pt x="0" y="7625"/>
                    <a:pt x="0" y="7814"/>
                  </a:cubicBezTo>
                  <a:lnTo>
                    <a:pt x="0" y="8696"/>
                  </a:lnTo>
                  <a:cubicBezTo>
                    <a:pt x="0" y="9357"/>
                    <a:pt x="568" y="9956"/>
                    <a:pt x="1229" y="9956"/>
                  </a:cubicBezTo>
                  <a:lnTo>
                    <a:pt x="11437" y="9956"/>
                  </a:lnTo>
                  <a:cubicBezTo>
                    <a:pt x="12098" y="9956"/>
                    <a:pt x="12697" y="9389"/>
                    <a:pt x="12697" y="8696"/>
                  </a:cubicBezTo>
                  <a:lnTo>
                    <a:pt x="12697" y="7877"/>
                  </a:lnTo>
                  <a:cubicBezTo>
                    <a:pt x="12634" y="7656"/>
                    <a:pt x="12445" y="7467"/>
                    <a:pt x="12224" y="7467"/>
                  </a:cubicBezTo>
                  <a:lnTo>
                    <a:pt x="11815" y="7467"/>
                  </a:lnTo>
                  <a:lnTo>
                    <a:pt x="11815" y="1261"/>
                  </a:lnTo>
                  <a:cubicBezTo>
                    <a:pt x="11815" y="567"/>
                    <a:pt x="11279" y="0"/>
                    <a:pt x="105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34" name="Google Shape;9390;p85"/>
            <p:cNvSpPr/>
            <p:nvPr/>
          </p:nvSpPr>
          <p:spPr>
            <a:xfrm>
              <a:off x="-41586600" y="2425550"/>
              <a:ext cx="107450" cy="102925"/>
            </a:xfrm>
            <a:custGeom>
              <a:avLst/>
              <a:gdLst/>
              <a:ahLst/>
              <a:cxnLst/>
              <a:rect l="l" t="t" r="r" b="b"/>
              <a:pathLst>
                <a:path w="4298" h="4117" extrusionOk="0">
                  <a:moveTo>
                    <a:pt x="1147" y="1037"/>
                  </a:moveTo>
                  <a:lnTo>
                    <a:pt x="2218" y="1384"/>
                  </a:lnTo>
                  <a:lnTo>
                    <a:pt x="1493" y="2108"/>
                  </a:lnTo>
                  <a:lnTo>
                    <a:pt x="1147" y="1037"/>
                  </a:lnTo>
                  <a:close/>
                  <a:moveTo>
                    <a:pt x="466" y="1"/>
                  </a:moveTo>
                  <a:cubicBezTo>
                    <a:pt x="209" y="1"/>
                    <a:pt x="1" y="267"/>
                    <a:pt x="107" y="533"/>
                  </a:cubicBezTo>
                  <a:lnTo>
                    <a:pt x="926" y="3022"/>
                  </a:lnTo>
                  <a:cubicBezTo>
                    <a:pt x="987" y="3184"/>
                    <a:pt x="1164" y="3293"/>
                    <a:pt x="1341" y="3293"/>
                  </a:cubicBezTo>
                  <a:cubicBezTo>
                    <a:pt x="1441" y="3293"/>
                    <a:pt x="1540" y="3259"/>
                    <a:pt x="1619" y="3180"/>
                  </a:cubicBezTo>
                  <a:lnTo>
                    <a:pt x="2155" y="2613"/>
                  </a:lnTo>
                  <a:lnTo>
                    <a:pt x="3541" y="3999"/>
                  </a:lnTo>
                  <a:cubicBezTo>
                    <a:pt x="3620" y="4077"/>
                    <a:pt x="3730" y="4117"/>
                    <a:pt x="3840" y="4117"/>
                  </a:cubicBezTo>
                  <a:cubicBezTo>
                    <a:pt x="3951" y="4117"/>
                    <a:pt x="4061" y="4077"/>
                    <a:pt x="4140" y="3999"/>
                  </a:cubicBezTo>
                  <a:cubicBezTo>
                    <a:pt x="4297" y="3841"/>
                    <a:pt x="4297" y="3558"/>
                    <a:pt x="4140" y="3400"/>
                  </a:cubicBezTo>
                  <a:lnTo>
                    <a:pt x="2722" y="2077"/>
                  </a:lnTo>
                  <a:lnTo>
                    <a:pt x="3258" y="1510"/>
                  </a:lnTo>
                  <a:cubicBezTo>
                    <a:pt x="3510" y="1289"/>
                    <a:pt x="3384" y="911"/>
                    <a:pt x="3100" y="848"/>
                  </a:cubicBezTo>
                  <a:lnTo>
                    <a:pt x="611" y="29"/>
                  </a:lnTo>
                  <a:cubicBezTo>
                    <a:pt x="562" y="10"/>
                    <a:pt x="514" y="1"/>
                    <a:pt x="4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sp>
        <p:nvSpPr>
          <p:cNvPr id="8" name="Горизонтальный свиток 7"/>
          <p:cNvSpPr/>
          <p:nvPr/>
        </p:nvSpPr>
        <p:spPr>
          <a:xfrm>
            <a:off x="425308" y="1475681"/>
            <a:ext cx="2875453" cy="2103860"/>
          </a:xfrm>
          <a:prstGeom prst="horizontalScrol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300" y="2074126"/>
            <a:ext cx="2507765" cy="97015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486192" y="1296504"/>
            <a:ext cx="5312119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ahnschrift" panose="020B0502040204020203" pitchFamily="34" charset="0"/>
              </a:rPr>
              <a:t>Учитывая </a:t>
            </a:r>
            <a:r>
              <a:rPr lang="ru-RU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ahnschrift" panose="020B0502040204020203" pitchFamily="34" charset="0"/>
              </a:rPr>
              <a:t>специфику нашей </a:t>
            </a:r>
            <a:r>
              <a:rPr lang="ru-RU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ahnschrift" panose="020B0502040204020203" pitchFamily="34" charset="0"/>
              </a:rPr>
              <a:t>миссии, было принято решение о рассмотрении зависимостей:</a:t>
            </a:r>
          </a:p>
          <a:p>
            <a:r>
              <a:rPr lang="ru-RU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ahnschrift" panose="020B0502040204020203" pitchFamily="34" charset="0"/>
              </a:rPr>
              <a:t> </a:t>
            </a:r>
            <a:r>
              <a:rPr lang="ru-RU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ahnschrift" panose="020B0502040204020203" pitchFamily="34" charset="0"/>
              </a:rPr>
              <a:t>      Плотности атмосферы от высоты при посадке</a:t>
            </a:r>
          </a:p>
          <a:p>
            <a:r>
              <a:rPr lang="ru-RU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ahnschrift" panose="020B0502040204020203" pitchFamily="34" charset="0"/>
              </a:rPr>
              <a:t>       Атмосферного давления от высоты при посадке</a:t>
            </a:r>
          </a:p>
          <a:p>
            <a:endParaRPr lang="ru-RU" dirty="0" smtClean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Bahnschrift" panose="020B0502040204020203" pitchFamily="34" charset="0"/>
            </a:endParaRPr>
          </a:p>
          <a:p>
            <a:r>
              <a:rPr lang="ru-RU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ahnschrift" panose="020B0502040204020203" pitchFamily="34" charset="0"/>
              </a:rPr>
              <a:t>О</a:t>
            </a:r>
            <a:r>
              <a:rPr lang="ru-RU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ahnschrift" panose="020B0502040204020203" pitchFamily="34" charset="0"/>
              </a:rPr>
              <a:t>знакомившись </a:t>
            </a:r>
            <a:r>
              <a:rPr lang="ru-RU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ahnschrift" panose="020B0502040204020203" pitchFamily="34" charset="0"/>
              </a:rPr>
              <a:t>со всеми процессами во время полёта ракеты, можем составить </a:t>
            </a:r>
            <a:r>
              <a:rPr lang="ru-RU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ahnschrift" panose="020B0502040204020203" pitchFamily="34" charset="0"/>
              </a:rPr>
              <a:t>данную математическую </a:t>
            </a:r>
            <a:r>
              <a:rPr lang="ru-RU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ahnschrift" panose="020B0502040204020203" pitchFamily="34" charset="0"/>
              </a:rPr>
              <a:t>модель и сделать </a:t>
            </a:r>
            <a:r>
              <a:rPr lang="ru-RU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ahnschrift" panose="020B0502040204020203" pitchFamily="34" charset="0"/>
              </a:rPr>
              <a:t>вывод:</a:t>
            </a:r>
          </a:p>
          <a:p>
            <a:r>
              <a:rPr lang="ru-RU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ahnschrift" panose="020B0502040204020203" pitchFamily="34" charset="0"/>
              </a:rPr>
              <a:t>     С уменьшением высоты во время посадки на Венеру плотность атмосферы и атмосферное давление будут экспоненциально расти.</a:t>
            </a:r>
            <a:endParaRPr lang="ru-RU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grpSp>
        <p:nvGrpSpPr>
          <p:cNvPr id="45" name="Google Shape;1531;p78"/>
          <p:cNvGrpSpPr/>
          <p:nvPr/>
        </p:nvGrpSpPr>
        <p:grpSpPr>
          <a:xfrm>
            <a:off x="3614183" y="1804549"/>
            <a:ext cx="245565" cy="116982"/>
            <a:chOff x="4791775" y="1877500"/>
            <a:chExt cx="66725" cy="36975"/>
          </a:xfrm>
        </p:grpSpPr>
        <p:sp>
          <p:nvSpPr>
            <p:cNvPr id="46" name="Google Shape;1532;p78"/>
            <p:cNvSpPr/>
            <p:nvPr/>
          </p:nvSpPr>
          <p:spPr>
            <a:xfrm>
              <a:off x="4791775" y="1877500"/>
              <a:ext cx="36075" cy="36975"/>
            </a:xfrm>
            <a:custGeom>
              <a:avLst/>
              <a:gdLst/>
              <a:ahLst/>
              <a:cxnLst/>
              <a:rect l="l" t="t" r="r" b="b"/>
              <a:pathLst>
                <a:path w="1443" h="1479" extrusionOk="0">
                  <a:moveTo>
                    <a:pt x="0" y="0"/>
                  </a:moveTo>
                  <a:lnTo>
                    <a:pt x="743" y="736"/>
                  </a:lnTo>
                  <a:lnTo>
                    <a:pt x="0" y="1479"/>
                  </a:lnTo>
                  <a:lnTo>
                    <a:pt x="700" y="1479"/>
                  </a:lnTo>
                  <a:lnTo>
                    <a:pt x="1442" y="736"/>
                  </a:lnTo>
                  <a:lnTo>
                    <a:pt x="70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533;p78"/>
            <p:cNvSpPr/>
            <p:nvPr/>
          </p:nvSpPr>
          <p:spPr>
            <a:xfrm>
              <a:off x="4822425" y="1877500"/>
              <a:ext cx="36075" cy="36975"/>
            </a:xfrm>
            <a:custGeom>
              <a:avLst/>
              <a:gdLst/>
              <a:ahLst/>
              <a:cxnLst/>
              <a:rect l="l" t="t" r="r" b="b"/>
              <a:pathLst>
                <a:path w="1443" h="1479" extrusionOk="0">
                  <a:moveTo>
                    <a:pt x="0" y="0"/>
                  </a:moveTo>
                  <a:lnTo>
                    <a:pt x="743" y="736"/>
                  </a:lnTo>
                  <a:lnTo>
                    <a:pt x="0" y="1479"/>
                  </a:lnTo>
                  <a:lnTo>
                    <a:pt x="700" y="1479"/>
                  </a:lnTo>
                  <a:lnTo>
                    <a:pt x="1443" y="736"/>
                  </a:lnTo>
                  <a:lnTo>
                    <a:pt x="70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" name="Google Shape;1531;p78"/>
          <p:cNvGrpSpPr/>
          <p:nvPr/>
        </p:nvGrpSpPr>
        <p:grpSpPr>
          <a:xfrm>
            <a:off x="3624165" y="2031772"/>
            <a:ext cx="245565" cy="116982"/>
            <a:chOff x="4791775" y="1877500"/>
            <a:chExt cx="66725" cy="36975"/>
          </a:xfrm>
        </p:grpSpPr>
        <p:sp>
          <p:nvSpPr>
            <p:cNvPr id="17" name="Google Shape;1532;p78"/>
            <p:cNvSpPr/>
            <p:nvPr/>
          </p:nvSpPr>
          <p:spPr>
            <a:xfrm>
              <a:off x="4791775" y="1877500"/>
              <a:ext cx="36075" cy="36975"/>
            </a:xfrm>
            <a:custGeom>
              <a:avLst/>
              <a:gdLst/>
              <a:ahLst/>
              <a:cxnLst/>
              <a:rect l="l" t="t" r="r" b="b"/>
              <a:pathLst>
                <a:path w="1443" h="1479" extrusionOk="0">
                  <a:moveTo>
                    <a:pt x="0" y="0"/>
                  </a:moveTo>
                  <a:lnTo>
                    <a:pt x="743" y="736"/>
                  </a:lnTo>
                  <a:lnTo>
                    <a:pt x="0" y="1479"/>
                  </a:lnTo>
                  <a:lnTo>
                    <a:pt x="700" y="1479"/>
                  </a:lnTo>
                  <a:lnTo>
                    <a:pt x="1442" y="736"/>
                  </a:lnTo>
                  <a:lnTo>
                    <a:pt x="70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533;p78"/>
            <p:cNvSpPr/>
            <p:nvPr/>
          </p:nvSpPr>
          <p:spPr>
            <a:xfrm>
              <a:off x="4822425" y="1877500"/>
              <a:ext cx="36075" cy="36975"/>
            </a:xfrm>
            <a:custGeom>
              <a:avLst/>
              <a:gdLst/>
              <a:ahLst/>
              <a:cxnLst/>
              <a:rect l="l" t="t" r="r" b="b"/>
              <a:pathLst>
                <a:path w="1443" h="1479" extrusionOk="0">
                  <a:moveTo>
                    <a:pt x="0" y="0"/>
                  </a:moveTo>
                  <a:lnTo>
                    <a:pt x="743" y="736"/>
                  </a:lnTo>
                  <a:lnTo>
                    <a:pt x="0" y="1479"/>
                  </a:lnTo>
                  <a:lnTo>
                    <a:pt x="700" y="1479"/>
                  </a:lnTo>
                  <a:lnTo>
                    <a:pt x="1443" y="736"/>
                  </a:lnTo>
                  <a:lnTo>
                    <a:pt x="70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Happy International Astronomy Day! by Slidesgo">
  <a:themeElements>
    <a:clrScheme name="Simple Light">
      <a:dk1>
        <a:srgbClr val="B9F16E"/>
      </a:dk1>
      <a:lt1>
        <a:srgbClr val="323838"/>
      </a:lt1>
      <a:dk2>
        <a:srgbClr val="C6BDE8"/>
      </a:dk2>
      <a:lt2>
        <a:srgbClr val="8D7A9D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B9F16E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640</TotalTime>
  <Words>611</Words>
  <Application>Microsoft Office PowerPoint</Application>
  <PresentationFormat>Экран (16:9)</PresentationFormat>
  <Paragraphs>76</Paragraphs>
  <Slides>14</Slides>
  <Notes>14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10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25" baseType="lpstr">
      <vt:lpstr>Dela Gothic One</vt:lpstr>
      <vt:lpstr>PT Sans</vt:lpstr>
      <vt:lpstr>Arial Black</vt:lpstr>
      <vt:lpstr>Anaheim</vt:lpstr>
      <vt:lpstr>Calibri</vt:lpstr>
      <vt:lpstr>Bebas Neue</vt:lpstr>
      <vt:lpstr>Arial</vt:lpstr>
      <vt:lpstr>Nunito Light</vt:lpstr>
      <vt:lpstr>Bahnschrift</vt:lpstr>
      <vt:lpstr>Bahnschrift SemiBold</vt:lpstr>
      <vt:lpstr>Happy International Astronomy Day! by Slidesgo</vt:lpstr>
      <vt:lpstr>Венера – 7  inВАРКТ</vt:lpstr>
      <vt:lpstr>Команда inВАРКТ</vt:lpstr>
      <vt:lpstr>Кратко о проекте</vt:lpstr>
      <vt:lpstr>Реальная миссия и аппаратура</vt:lpstr>
      <vt:lpstr>Физическая модель Этап 1: Взлёт </vt:lpstr>
      <vt:lpstr>Физическая модель Этап 2: Выход на орбиту Земли и Гомановский переход</vt:lpstr>
      <vt:lpstr>Физическая модель Этап 3: Посадка на Венеру</vt:lpstr>
      <vt:lpstr>Реализация в Kerbal Space Programm</vt:lpstr>
      <vt:lpstr>Математическая модель</vt:lpstr>
      <vt:lpstr>Программная реализация</vt:lpstr>
      <vt:lpstr>Программная реализация</vt:lpstr>
      <vt:lpstr>Анализ и выводы</vt:lpstr>
      <vt:lpstr>Итоги</vt:lpstr>
      <vt:lpstr>Для подробного ознакомления с артефактами исследования отсканируйте код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Венера – 7  inВАРКТ</dc:title>
  <cp:lastModifiedBy>user</cp:lastModifiedBy>
  <cp:revision>63</cp:revision>
  <dcterms:modified xsi:type="dcterms:W3CDTF">2023-12-19T22:18:38Z</dcterms:modified>
</cp:coreProperties>
</file>